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29.jpg" ContentType="image/png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84" r:id="rId2"/>
    <p:sldId id="270" r:id="rId3"/>
    <p:sldId id="285" r:id="rId4"/>
    <p:sldId id="263" r:id="rId5"/>
    <p:sldId id="288" r:id="rId6"/>
    <p:sldId id="260" r:id="rId7"/>
    <p:sldId id="283" r:id="rId8"/>
    <p:sldId id="257" r:id="rId9"/>
    <p:sldId id="262" r:id="rId10"/>
    <p:sldId id="279" r:id="rId11"/>
    <p:sldId id="289" r:id="rId12"/>
    <p:sldId id="261" r:id="rId13"/>
    <p:sldId id="265" r:id="rId14"/>
  </p:sldIdLst>
  <p:sldSz cx="18288000" cy="10287000"/>
  <p:notesSz cx="6858000" cy="9144000"/>
  <p:embeddedFontLst>
    <p:embeddedFont>
      <p:font typeface="Arimo" panose="020B0604020202020204" charset="0"/>
      <p:regular r:id="rId16"/>
      <p:bold r:id="rId17"/>
      <p:italic r:id="rId18"/>
      <p:boldItalic r:id="rId19"/>
    </p:embeddedFont>
    <p:embeddedFont>
      <p:font typeface="Brockmann SemiBold" pitchFamily="50" charset="0"/>
      <p:bold r:id="rId20"/>
      <p:boldItalic r:id="rId21"/>
    </p:embeddedFont>
    <p:embeddedFont>
      <p:font typeface="Brockmann-Medium" pitchFamily="50" charset="0"/>
      <p:regular r:id="rId22"/>
    </p:embeddedFont>
    <p:embeddedFont>
      <p:font typeface="Brockmann-Regular" pitchFamily="50" charset="0"/>
      <p:regular r:id="rId23"/>
    </p:embeddedFont>
    <p:embeddedFont>
      <p:font typeface="Brockmann-SemiBold" pitchFamily="50" charset="0"/>
      <p:bold r:id="rId24"/>
    </p:embeddedFont>
    <p:embeddedFont>
      <p:font typeface="Poppins" panose="00000500000000000000" pitchFamily="2" charset="0"/>
      <p:regular r:id="rId25"/>
      <p:bold r:id="rId26"/>
      <p:italic r:id="rId27"/>
      <p:boldItalic r:id="rId28"/>
    </p:embeddedFont>
    <p:embeddedFont>
      <p:font typeface="Work Sans" pitchFamily="2" charset="0"/>
      <p:regular r:id="rId29"/>
      <p:bold r:id="rId30"/>
      <p:italic r:id="rId31"/>
      <p:boldItalic r:id="rId32"/>
    </p:embeddedFont>
    <p:embeddedFont>
      <p:font typeface="Work Sans Medium" pitchFamily="2" charset="0"/>
      <p:regular r:id="rId33"/>
      <p: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36C"/>
    <a:srgbClr val="7DCBB6"/>
    <a:srgbClr val="F36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874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9B91E-4FB8-46E1-BB8A-C05E015A66BA}" type="datetimeFigureOut">
              <a:rPr lang="en-BE" smtClean="0"/>
              <a:t>26/05/2025</a:t>
            </a:fld>
            <a:endParaRPr lang="en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3CD76-BCC4-4E8E-B4FA-B24F12CD510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77808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1200"/>
              </a:spcBef>
              <a:spcAft>
                <a:spcPts val="0"/>
              </a:spcAft>
            </a:pPr>
            <a:endParaRPr lang="en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3CD76-BCC4-4E8E-B4FA-B24F12CD5104}" type="slidenum">
              <a:rPr lang="en-BE" smtClean="0"/>
              <a:t>2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22843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63CD76-BCC4-4E8E-B4FA-B24F12CD5104}" type="slidenum">
              <a:rPr kumimoji="0" lang="en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708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3CD76-BCC4-4E8E-B4FA-B24F12CD5104}" type="slidenum">
              <a:rPr lang="en-BE" smtClean="0"/>
              <a:t>6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97440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3CD76-BCC4-4E8E-B4FA-B24F12CD5104}" type="slidenum">
              <a:rPr lang="en-BE" smtClean="0"/>
              <a:t>7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66322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63CD76-BCC4-4E8E-B4FA-B24F12CD5104}" type="slidenum">
              <a:rPr lang="en-BE" smtClean="0"/>
              <a:t>9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83477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69BD4-1E42-13BA-C365-12865F2A2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6124B02-5A6E-ACD7-A182-7EE2358942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1EF8A6F-002A-BC0F-E73D-5DF89F4A4B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1200"/>
              </a:spcBef>
              <a:spcAft>
                <a:spcPts val="0"/>
              </a:spcAft>
            </a:pPr>
            <a:endParaRPr lang="en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BA48FAF-22D8-B1B3-8437-BCC3AD1132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63CD76-BCC4-4E8E-B4FA-B24F12CD5104}" type="slidenum">
              <a:rPr kumimoji="0" lang="en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04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.sv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6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7086600" y="7605236"/>
            <a:ext cx="10785468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  <a:latin typeface="Work Sans Medium" panose="00000600000000000000" pitchFamily="50" charset="0"/>
              </a:rPr>
              <a:t>Antwerp, Belgium | 12-16 July 2026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451713C-076F-7CDB-67AF-916539404766}"/>
              </a:ext>
            </a:extLst>
          </p:cNvPr>
          <p:cNvGrpSpPr/>
          <p:nvPr/>
        </p:nvGrpSpPr>
        <p:grpSpPr>
          <a:xfrm>
            <a:off x="549729" y="8883087"/>
            <a:ext cx="3769323" cy="927277"/>
            <a:chOff x="1028700" y="7645451"/>
            <a:chExt cx="3769323" cy="927277"/>
          </a:xfrm>
        </p:grpSpPr>
        <p:grpSp>
          <p:nvGrpSpPr>
            <p:cNvPr id="3" name="Group 3"/>
            <p:cNvGrpSpPr/>
            <p:nvPr/>
          </p:nvGrpSpPr>
          <p:grpSpPr>
            <a:xfrm>
              <a:off x="1028700" y="7645451"/>
              <a:ext cx="3346409" cy="927277"/>
              <a:chOff x="0" y="0"/>
              <a:chExt cx="881359" cy="24422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881359" cy="244221"/>
              </a:xfrm>
              <a:custGeom>
                <a:avLst/>
                <a:gdLst/>
                <a:ahLst/>
                <a:cxnLst/>
                <a:rect l="l" t="t" r="r" b="b"/>
                <a:pathLst>
                  <a:path w="881359" h="244221">
                    <a:moveTo>
                      <a:pt x="117989" y="0"/>
                    </a:moveTo>
                    <a:lnTo>
                      <a:pt x="763370" y="0"/>
                    </a:lnTo>
                    <a:cubicBezTo>
                      <a:pt x="794663" y="0"/>
                      <a:pt x="824674" y="12431"/>
                      <a:pt x="846801" y="34558"/>
                    </a:cubicBezTo>
                    <a:cubicBezTo>
                      <a:pt x="868928" y="56685"/>
                      <a:pt x="881359" y="86696"/>
                      <a:pt x="881359" y="117989"/>
                    </a:cubicBezTo>
                    <a:lnTo>
                      <a:pt x="881359" y="126233"/>
                    </a:lnTo>
                    <a:cubicBezTo>
                      <a:pt x="881359" y="157525"/>
                      <a:pt x="868928" y="187536"/>
                      <a:pt x="846801" y="209663"/>
                    </a:cubicBezTo>
                    <a:cubicBezTo>
                      <a:pt x="824674" y="231790"/>
                      <a:pt x="794663" y="244221"/>
                      <a:pt x="763370" y="244221"/>
                    </a:cubicBezTo>
                    <a:lnTo>
                      <a:pt x="117989" y="244221"/>
                    </a:lnTo>
                    <a:cubicBezTo>
                      <a:pt x="86696" y="244221"/>
                      <a:pt x="56685" y="231790"/>
                      <a:pt x="34558" y="209663"/>
                    </a:cubicBezTo>
                    <a:cubicBezTo>
                      <a:pt x="12431" y="187536"/>
                      <a:pt x="0" y="157525"/>
                      <a:pt x="0" y="126233"/>
                    </a:cubicBezTo>
                    <a:lnTo>
                      <a:pt x="0" y="117989"/>
                    </a:lnTo>
                    <a:cubicBezTo>
                      <a:pt x="0" y="86696"/>
                      <a:pt x="12431" y="56685"/>
                      <a:pt x="34558" y="34558"/>
                    </a:cubicBezTo>
                    <a:cubicBezTo>
                      <a:pt x="56685" y="12431"/>
                      <a:pt x="86696" y="0"/>
                      <a:pt x="11798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7DCBB6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nl-BE" dirty="0"/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0" y="-57150"/>
                <a:ext cx="881359" cy="3013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62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3952197" y="7686176"/>
              <a:ext cx="845826" cy="845826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DCB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nl-BE">
                  <a:solidFill>
                    <a:srgbClr val="F36F23"/>
                  </a:solidFill>
                </a:endParaRPr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62"/>
                  </a:lnSpc>
                </a:pPr>
                <a:endParaRPr>
                  <a:solidFill>
                    <a:srgbClr val="F36F23"/>
                  </a:solidFill>
                </a:endParaRPr>
              </a:p>
            </p:txBody>
          </p:sp>
        </p:grpSp>
        <p:sp>
          <p:nvSpPr>
            <p:cNvPr id="9" name="Freeform 9"/>
            <p:cNvSpPr/>
            <p:nvPr/>
          </p:nvSpPr>
          <p:spPr>
            <a:xfrm rot="-10800000">
              <a:off x="4316421" y="7948444"/>
              <a:ext cx="193577" cy="321290"/>
            </a:xfrm>
            <a:custGeom>
              <a:avLst/>
              <a:gdLst/>
              <a:ahLst/>
              <a:cxnLst/>
              <a:rect l="l" t="t" r="r" b="b"/>
              <a:pathLst>
                <a:path w="193577" h="321290">
                  <a:moveTo>
                    <a:pt x="0" y="0"/>
                  </a:moveTo>
                  <a:lnTo>
                    <a:pt x="193577" y="0"/>
                  </a:lnTo>
                  <a:lnTo>
                    <a:pt x="193577" y="321290"/>
                  </a:lnTo>
                  <a:lnTo>
                    <a:pt x="0" y="3212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383666" y="7928615"/>
              <a:ext cx="2433642" cy="3411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Work Sans" panose="00000500000000000000" pitchFamily="50" charset="0"/>
                </a:rPr>
                <a:t>euchems2026.eu</a:t>
              </a:r>
            </a:p>
          </p:txBody>
        </p: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C685229A-902B-29D9-136E-D3B63177B5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" y="419100"/>
            <a:ext cx="5116188" cy="2924593"/>
          </a:xfrm>
          <a:prstGeom prst="rect">
            <a:avLst/>
          </a:prstGeom>
        </p:spPr>
      </p:pic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0253089E-5D34-8159-FE25-2EE40AB49D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3741" y="8988364"/>
            <a:ext cx="5017059" cy="968613"/>
          </a:xfrm>
          <a:prstGeom prst="rect">
            <a:avLst/>
          </a:prstGeom>
        </p:spPr>
      </p:pic>
      <p:pic>
        <p:nvPicPr>
          <p:cNvPr id="13" name="Picture 12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98398459-9C5B-D164-91EF-05C08E1744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605" y="8741338"/>
            <a:ext cx="3485213" cy="1069026"/>
          </a:xfrm>
          <a:prstGeom prst="rect">
            <a:avLst/>
          </a:prstGeom>
        </p:spPr>
      </p:pic>
      <p:pic>
        <p:nvPicPr>
          <p:cNvPr id="12" name="Picture 11" descr="A building with many windows&#10;&#10;Description automatically generated with medium confidence">
            <a:extLst>
              <a:ext uri="{FF2B5EF4-FFF2-40B4-BE49-F238E27FC236}">
                <a16:creationId xmlns:a16="http://schemas.microsoft.com/office/drawing/2014/main" id="{0D09B826-3F29-DDD5-4B3F-58B35ECBFE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768" y="419100"/>
            <a:ext cx="10510299" cy="699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835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B42B0-D679-631C-FF89-9E92B09EE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hthoek 48">
            <a:extLst>
              <a:ext uri="{FF2B5EF4-FFF2-40B4-BE49-F238E27FC236}">
                <a16:creationId xmlns:a16="http://schemas.microsoft.com/office/drawing/2014/main" id="{262646CD-041B-5638-07D2-780E09AB1447}"/>
              </a:ext>
            </a:extLst>
          </p:cNvPr>
          <p:cNvSpPr/>
          <p:nvPr/>
        </p:nvSpPr>
        <p:spPr>
          <a:xfrm>
            <a:off x="1" y="9038309"/>
            <a:ext cx="18315215" cy="1248692"/>
          </a:xfrm>
          <a:prstGeom prst="rect">
            <a:avLst/>
          </a:prstGeom>
          <a:solidFill>
            <a:srgbClr val="2023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74DC0F5-ADB4-115F-E7AA-8D003F22F778}"/>
              </a:ext>
            </a:extLst>
          </p:cNvPr>
          <p:cNvGrpSpPr/>
          <p:nvPr/>
        </p:nvGrpSpPr>
        <p:grpSpPr>
          <a:xfrm>
            <a:off x="200536" y="9163510"/>
            <a:ext cx="3346409" cy="927278"/>
            <a:chOff x="0" y="0"/>
            <a:chExt cx="881359" cy="24422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715A1D0-6664-A5BD-4B4F-EEA1F63723E7}"/>
                </a:ext>
              </a:extLst>
            </p:cNvPr>
            <p:cNvSpPr/>
            <p:nvPr/>
          </p:nvSpPr>
          <p:spPr>
            <a:xfrm>
              <a:off x="0" y="0"/>
              <a:ext cx="881359" cy="244221"/>
            </a:xfrm>
            <a:custGeom>
              <a:avLst/>
              <a:gdLst/>
              <a:ahLst/>
              <a:cxnLst/>
              <a:rect l="l" t="t" r="r" b="b"/>
              <a:pathLst>
                <a:path w="881359" h="244221">
                  <a:moveTo>
                    <a:pt x="117989" y="0"/>
                  </a:moveTo>
                  <a:lnTo>
                    <a:pt x="763370" y="0"/>
                  </a:lnTo>
                  <a:cubicBezTo>
                    <a:pt x="794663" y="0"/>
                    <a:pt x="824674" y="12431"/>
                    <a:pt x="846801" y="34558"/>
                  </a:cubicBezTo>
                  <a:cubicBezTo>
                    <a:pt x="868928" y="56685"/>
                    <a:pt x="881359" y="86696"/>
                    <a:pt x="881359" y="117989"/>
                  </a:cubicBezTo>
                  <a:lnTo>
                    <a:pt x="881359" y="126233"/>
                  </a:lnTo>
                  <a:cubicBezTo>
                    <a:pt x="881359" y="157525"/>
                    <a:pt x="868928" y="187536"/>
                    <a:pt x="846801" y="209663"/>
                  </a:cubicBezTo>
                  <a:cubicBezTo>
                    <a:pt x="824674" y="231790"/>
                    <a:pt x="794663" y="244221"/>
                    <a:pt x="763370" y="244221"/>
                  </a:cubicBezTo>
                  <a:lnTo>
                    <a:pt x="117989" y="244221"/>
                  </a:lnTo>
                  <a:cubicBezTo>
                    <a:pt x="86696" y="244221"/>
                    <a:pt x="56685" y="231790"/>
                    <a:pt x="34558" y="209663"/>
                  </a:cubicBezTo>
                  <a:cubicBezTo>
                    <a:pt x="12431" y="187536"/>
                    <a:pt x="0" y="157525"/>
                    <a:pt x="0" y="126233"/>
                  </a:cubicBezTo>
                  <a:lnTo>
                    <a:pt x="0" y="117989"/>
                  </a:lnTo>
                  <a:cubicBezTo>
                    <a:pt x="0" y="86696"/>
                    <a:pt x="12431" y="56685"/>
                    <a:pt x="34558" y="34558"/>
                  </a:cubicBezTo>
                  <a:cubicBezTo>
                    <a:pt x="56685" y="12431"/>
                    <a:pt x="86696" y="0"/>
                    <a:pt x="11798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rnd">
              <a:solidFill>
                <a:srgbClr val="7DCBB6"/>
              </a:solidFill>
              <a:prstDash val="solid"/>
              <a:round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BB53714F-D07B-96A2-0149-A4EBFA5995D2}"/>
                </a:ext>
              </a:extLst>
            </p:cNvPr>
            <p:cNvSpPr txBox="1"/>
            <p:nvPr/>
          </p:nvSpPr>
          <p:spPr>
            <a:xfrm>
              <a:off x="0" y="-57150"/>
              <a:ext cx="881359" cy="301371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algn="ctr">
                <a:lnSpc>
                  <a:spcPts val="3263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6AC7B903-27C2-5FB9-B7ED-E956417E7113}"/>
              </a:ext>
            </a:extLst>
          </p:cNvPr>
          <p:cNvGrpSpPr/>
          <p:nvPr/>
        </p:nvGrpSpPr>
        <p:grpSpPr>
          <a:xfrm>
            <a:off x="3124031" y="9204234"/>
            <a:ext cx="845826" cy="845826"/>
            <a:chOff x="0" y="0"/>
            <a:chExt cx="812800" cy="81280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9EA76E0-E5E5-C0BB-226A-E07E5A5B3B8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DCBB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BE">
                <a:solidFill>
                  <a:srgbClr val="F36F23"/>
                </a:solidFill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07F05E2-BC7F-FD2E-4078-731A94BA9241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1" tIns="50801" rIns="50801" bIns="50801" rtlCol="0" anchor="ctr"/>
            <a:lstStyle/>
            <a:p>
              <a:pPr algn="ctr">
                <a:lnSpc>
                  <a:spcPts val="3263"/>
                </a:lnSpc>
              </a:pPr>
              <a:endParaRPr>
                <a:solidFill>
                  <a:srgbClr val="F36F23"/>
                </a:solidFill>
              </a:endParaRPr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511CC761-10C9-58CC-CEDE-35A23D65E112}"/>
              </a:ext>
            </a:extLst>
          </p:cNvPr>
          <p:cNvSpPr/>
          <p:nvPr/>
        </p:nvSpPr>
        <p:spPr>
          <a:xfrm rot="-10800000">
            <a:off x="3488257" y="9466504"/>
            <a:ext cx="193577" cy="321290"/>
          </a:xfrm>
          <a:custGeom>
            <a:avLst/>
            <a:gdLst/>
            <a:ahLst/>
            <a:cxnLst/>
            <a:rect l="l" t="t" r="r" b="b"/>
            <a:pathLst>
              <a:path w="193577" h="321290">
                <a:moveTo>
                  <a:pt x="0" y="0"/>
                </a:moveTo>
                <a:lnTo>
                  <a:pt x="193577" y="0"/>
                </a:lnTo>
                <a:lnTo>
                  <a:pt x="193577" y="321290"/>
                </a:lnTo>
                <a:lnTo>
                  <a:pt x="0" y="3212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7BCC7B5-E86C-9A88-7885-DF99D5B76056}"/>
              </a:ext>
            </a:extLst>
          </p:cNvPr>
          <p:cNvSpPr txBox="1"/>
          <p:nvPr/>
        </p:nvSpPr>
        <p:spPr>
          <a:xfrm>
            <a:off x="1028699" y="715708"/>
            <a:ext cx="11163300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4"/>
              </a:lnSpc>
            </a:pPr>
            <a:r>
              <a:rPr lang="en-US" sz="9884" b="1" spc="-524" dirty="0">
                <a:solidFill>
                  <a:srgbClr val="20236C"/>
                </a:solidFill>
                <a:latin typeface="Work Sans Medium" panose="00000600000000000000" pitchFamily="50" charset="0"/>
              </a:rPr>
              <a:t>Congress Themes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9B6AACBF-3DA0-1CDF-0F40-752D71C1A634}"/>
              </a:ext>
            </a:extLst>
          </p:cNvPr>
          <p:cNvSpPr txBox="1"/>
          <p:nvPr/>
        </p:nvSpPr>
        <p:spPr>
          <a:xfrm>
            <a:off x="12928828" y="811214"/>
            <a:ext cx="4330475" cy="384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1"/>
              </a:lnSpc>
            </a:pPr>
            <a:r>
              <a:rPr lang="en-US" sz="3600" dirty="0">
                <a:solidFill>
                  <a:srgbClr val="FFFFFF"/>
                </a:solidFill>
                <a:latin typeface="Work Sans Medium" panose="00000600000000000000" pitchFamily="50" charset="0"/>
              </a:rPr>
              <a:t>12 – 16 JULY 2026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554B150A-52FB-65B4-CE83-B14CDA41B1EF}"/>
              </a:ext>
            </a:extLst>
          </p:cNvPr>
          <p:cNvSpPr txBox="1"/>
          <p:nvPr/>
        </p:nvSpPr>
        <p:spPr>
          <a:xfrm>
            <a:off x="619635" y="9450583"/>
            <a:ext cx="2433642" cy="333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1"/>
              </a:lnSpc>
            </a:pPr>
            <a:r>
              <a:rPr lang="en-US" sz="2000" dirty="0">
                <a:solidFill>
                  <a:schemeClr val="bg1"/>
                </a:solidFill>
                <a:latin typeface="Work Sans" panose="00000500000000000000" pitchFamily="50" charset="0"/>
              </a:rPr>
              <a:t>euchems2026.eu</a:t>
            </a:r>
          </a:p>
        </p:txBody>
      </p: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AC1ED177-A2AC-5DC2-8DC4-51FFF64947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30725" y="9045100"/>
            <a:ext cx="4284491" cy="1232525"/>
          </a:xfrm>
          <a:prstGeom prst="rect">
            <a:avLst/>
          </a:prstGeom>
        </p:spPr>
      </p:pic>
      <p:grpSp>
        <p:nvGrpSpPr>
          <p:cNvPr id="34" name="Group 24">
            <a:extLst>
              <a:ext uri="{FF2B5EF4-FFF2-40B4-BE49-F238E27FC236}">
                <a16:creationId xmlns:a16="http://schemas.microsoft.com/office/drawing/2014/main" id="{941EDA62-7FF2-437B-04F6-E3C559E2DD89}"/>
              </a:ext>
            </a:extLst>
          </p:cNvPr>
          <p:cNvGrpSpPr/>
          <p:nvPr/>
        </p:nvGrpSpPr>
        <p:grpSpPr>
          <a:xfrm>
            <a:off x="6018823" y="2242820"/>
            <a:ext cx="3044474" cy="1742918"/>
            <a:chOff x="0" y="0"/>
            <a:chExt cx="2721427" cy="1557979"/>
          </a:xfrm>
        </p:grpSpPr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F866D8EC-EFF3-CCAB-6ED5-84F253664A54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38" name="Group 28">
            <a:extLst>
              <a:ext uri="{FF2B5EF4-FFF2-40B4-BE49-F238E27FC236}">
                <a16:creationId xmlns:a16="http://schemas.microsoft.com/office/drawing/2014/main" id="{28CC48DF-9FAB-FC94-D644-CE18287FE990}"/>
              </a:ext>
            </a:extLst>
          </p:cNvPr>
          <p:cNvGrpSpPr/>
          <p:nvPr/>
        </p:nvGrpSpPr>
        <p:grpSpPr>
          <a:xfrm>
            <a:off x="12530863" y="2242820"/>
            <a:ext cx="3044474" cy="1742918"/>
            <a:chOff x="0" y="0"/>
            <a:chExt cx="2721427" cy="1557979"/>
          </a:xfrm>
        </p:grpSpPr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14A1BCF4-3820-00C8-2DEB-9EDFE4C81633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2" name="Group 2">
            <a:extLst>
              <a:ext uri="{FF2B5EF4-FFF2-40B4-BE49-F238E27FC236}">
                <a16:creationId xmlns:a16="http://schemas.microsoft.com/office/drawing/2014/main" id="{9B7029FC-B208-6D69-3DB8-B74A5D3C0455}"/>
              </a:ext>
            </a:extLst>
          </p:cNvPr>
          <p:cNvGrpSpPr/>
          <p:nvPr/>
        </p:nvGrpSpPr>
        <p:grpSpPr>
          <a:xfrm>
            <a:off x="13232523" y="5294225"/>
            <a:ext cx="3720054" cy="2129679"/>
            <a:chOff x="0" y="0"/>
            <a:chExt cx="2721427" cy="1557979"/>
          </a:xfrm>
        </p:grpSpPr>
        <p:sp>
          <p:nvSpPr>
            <p:cNvPr id="104" name="Freeform 3">
              <a:extLst>
                <a:ext uri="{FF2B5EF4-FFF2-40B4-BE49-F238E27FC236}">
                  <a16:creationId xmlns:a16="http://schemas.microsoft.com/office/drawing/2014/main" id="{550D0B23-693A-4864-9F78-F99C6D3F450F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7DCBB6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3" name="Group 4">
            <a:extLst>
              <a:ext uri="{FF2B5EF4-FFF2-40B4-BE49-F238E27FC236}">
                <a16:creationId xmlns:a16="http://schemas.microsoft.com/office/drawing/2014/main" id="{B5FF3DD0-ABDF-E2D1-A508-DEA2AB4353B9}"/>
              </a:ext>
            </a:extLst>
          </p:cNvPr>
          <p:cNvGrpSpPr/>
          <p:nvPr/>
        </p:nvGrpSpPr>
        <p:grpSpPr>
          <a:xfrm>
            <a:off x="5331795" y="5294225"/>
            <a:ext cx="3720054" cy="2129679"/>
            <a:chOff x="0" y="0"/>
            <a:chExt cx="2721427" cy="1557979"/>
          </a:xfrm>
        </p:grpSpPr>
        <p:sp>
          <p:nvSpPr>
            <p:cNvPr id="103" name="Freeform 5">
              <a:extLst>
                <a:ext uri="{FF2B5EF4-FFF2-40B4-BE49-F238E27FC236}">
                  <a16:creationId xmlns:a16="http://schemas.microsoft.com/office/drawing/2014/main" id="{E895B384-BD4E-7230-4EEA-8B4114DED72F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EB640F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4" name="Group 6">
            <a:extLst>
              <a:ext uri="{FF2B5EF4-FFF2-40B4-BE49-F238E27FC236}">
                <a16:creationId xmlns:a16="http://schemas.microsoft.com/office/drawing/2014/main" id="{2E1F259A-58B3-3C02-C443-E2E9DFE231C2}"/>
              </a:ext>
            </a:extLst>
          </p:cNvPr>
          <p:cNvGrpSpPr/>
          <p:nvPr/>
        </p:nvGrpSpPr>
        <p:grpSpPr>
          <a:xfrm>
            <a:off x="1261038" y="2815787"/>
            <a:ext cx="3720054" cy="2129679"/>
            <a:chOff x="0" y="0"/>
            <a:chExt cx="2721427" cy="1557979"/>
          </a:xfrm>
        </p:grpSpPr>
        <p:sp>
          <p:nvSpPr>
            <p:cNvPr id="102" name="Freeform 7">
              <a:extLst>
                <a:ext uri="{FF2B5EF4-FFF2-40B4-BE49-F238E27FC236}">
                  <a16:creationId xmlns:a16="http://schemas.microsoft.com/office/drawing/2014/main" id="{E59C0199-BFD8-83DE-4050-69DF8E948BB3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7DCBB6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5" name="Group 8">
            <a:extLst>
              <a:ext uri="{FF2B5EF4-FFF2-40B4-BE49-F238E27FC236}">
                <a16:creationId xmlns:a16="http://schemas.microsoft.com/office/drawing/2014/main" id="{20A07C80-11A7-E05C-1A9B-55EF8567D361}"/>
              </a:ext>
            </a:extLst>
          </p:cNvPr>
          <p:cNvGrpSpPr/>
          <p:nvPr/>
        </p:nvGrpSpPr>
        <p:grpSpPr>
          <a:xfrm>
            <a:off x="5317772" y="2815787"/>
            <a:ext cx="3720054" cy="2129679"/>
            <a:chOff x="0" y="0"/>
            <a:chExt cx="2721427" cy="1557979"/>
          </a:xfrm>
        </p:grpSpPr>
        <p:sp>
          <p:nvSpPr>
            <p:cNvPr id="101" name="Freeform 9">
              <a:extLst>
                <a:ext uri="{FF2B5EF4-FFF2-40B4-BE49-F238E27FC236}">
                  <a16:creationId xmlns:a16="http://schemas.microsoft.com/office/drawing/2014/main" id="{D5000E09-5CF4-7627-BB22-E02DA62F18A9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6" name="Group 10">
            <a:extLst>
              <a:ext uri="{FF2B5EF4-FFF2-40B4-BE49-F238E27FC236}">
                <a16:creationId xmlns:a16="http://schemas.microsoft.com/office/drawing/2014/main" id="{7B8266B2-EA62-A55C-859F-7DB7AA441B6B}"/>
              </a:ext>
            </a:extLst>
          </p:cNvPr>
          <p:cNvGrpSpPr/>
          <p:nvPr/>
        </p:nvGrpSpPr>
        <p:grpSpPr>
          <a:xfrm>
            <a:off x="9279603" y="2815787"/>
            <a:ext cx="3720054" cy="2129679"/>
            <a:chOff x="0" y="0"/>
            <a:chExt cx="2721427" cy="1557979"/>
          </a:xfrm>
        </p:grpSpPr>
        <p:sp>
          <p:nvSpPr>
            <p:cNvPr id="100" name="Freeform 11">
              <a:extLst>
                <a:ext uri="{FF2B5EF4-FFF2-40B4-BE49-F238E27FC236}">
                  <a16:creationId xmlns:a16="http://schemas.microsoft.com/office/drawing/2014/main" id="{98E5F9B6-CC30-6D74-66A4-05CDA2B8C3D3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272366"/>
            </a:solidFill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47" name="Group 12">
            <a:extLst>
              <a:ext uri="{FF2B5EF4-FFF2-40B4-BE49-F238E27FC236}">
                <a16:creationId xmlns:a16="http://schemas.microsoft.com/office/drawing/2014/main" id="{602886F3-ADCD-5260-6B63-1A53B4B7F848}"/>
              </a:ext>
            </a:extLst>
          </p:cNvPr>
          <p:cNvGrpSpPr/>
          <p:nvPr/>
        </p:nvGrpSpPr>
        <p:grpSpPr>
          <a:xfrm>
            <a:off x="13306908" y="2815787"/>
            <a:ext cx="3720054" cy="2129679"/>
            <a:chOff x="0" y="0"/>
            <a:chExt cx="2721427" cy="1557979"/>
          </a:xfrm>
        </p:grpSpPr>
        <p:sp>
          <p:nvSpPr>
            <p:cNvPr id="99" name="Freeform 13">
              <a:extLst>
                <a:ext uri="{FF2B5EF4-FFF2-40B4-BE49-F238E27FC236}">
                  <a16:creationId xmlns:a16="http://schemas.microsoft.com/office/drawing/2014/main" id="{D119E14F-1FC0-BF82-2479-00FCD962E048}"/>
                </a:ext>
              </a:extLst>
            </p:cNvPr>
            <p:cNvSpPr/>
            <p:nvPr/>
          </p:nvSpPr>
          <p:spPr>
            <a:xfrm>
              <a:off x="0" y="0"/>
              <a:ext cx="2721427" cy="1557979"/>
            </a:xfrm>
            <a:custGeom>
              <a:avLst/>
              <a:gdLst/>
              <a:ahLst/>
              <a:cxnLst/>
              <a:rect l="l" t="t" r="r" b="b"/>
              <a:pathLst>
                <a:path w="2721427" h="1557979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anchor="ctr"/>
            <a:lstStyle/>
            <a:p>
              <a:endParaRPr lang="en-GB"/>
            </a:p>
          </p:txBody>
        </p:sp>
      </p:grpSp>
      <p:sp>
        <p:nvSpPr>
          <p:cNvPr id="48" name="Freeform 14">
            <a:extLst>
              <a:ext uri="{FF2B5EF4-FFF2-40B4-BE49-F238E27FC236}">
                <a16:creationId xmlns:a16="http://schemas.microsoft.com/office/drawing/2014/main" id="{991B397B-7A25-F554-0E40-578E8C23CB84}"/>
              </a:ext>
            </a:extLst>
          </p:cNvPr>
          <p:cNvSpPr/>
          <p:nvPr/>
        </p:nvSpPr>
        <p:spPr>
          <a:xfrm>
            <a:off x="5254599" y="5876226"/>
            <a:ext cx="1527201" cy="1594989"/>
          </a:xfrm>
          <a:custGeom>
            <a:avLst/>
            <a:gdLst/>
            <a:ahLst/>
            <a:cxnLst/>
            <a:rect l="l" t="t" r="r" b="b"/>
            <a:pathLst>
              <a:path w="1134369" h="1184720">
                <a:moveTo>
                  <a:pt x="0" y="0"/>
                </a:moveTo>
                <a:lnTo>
                  <a:pt x="1134369" y="0"/>
                </a:lnTo>
                <a:lnTo>
                  <a:pt x="1134369" y="1184720"/>
                </a:lnTo>
                <a:lnTo>
                  <a:pt x="0" y="1184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 anchor="ctr"/>
          <a:lstStyle/>
          <a:p>
            <a:endParaRPr lang="en-GB"/>
          </a:p>
        </p:txBody>
      </p:sp>
      <p:sp>
        <p:nvSpPr>
          <p:cNvPr id="61" name="Freeform 15">
            <a:extLst>
              <a:ext uri="{FF2B5EF4-FFF2-40B4-BE49-F238E27FC236}">
                <a16:creationId xmlns:a16="http://schemas.microsoft.com/office/drawing/2014/main" id="{F07C0B59-5CEB-A383-503A-0A3639FDADC3}"/>
              </a:ext>
            </a:extLst>
          </p:cNvPr>
          <p:cNvSpPr/>
          <p:nvPr/>
        </p:nvSpPr>
        <p:spPr>
          <a:xfrm>
            <a:off x="8641439" y="2815787"/>
            <a:ext cx="1937978" cy="2010872"/>
          </a:xfrm>
          <a:custGeom>
            <a:avLst/>
            <a:gdLst/>
            <a:ahLst/>
            <a:cxnLst/>
            <a:rect l="l" t="t" r="r" b="b"/>
            <a:pathLst>
              <a:path w="1709066" h="1773350">
                <a:moveTo>
                  <a:pt x="0" y="0"/>
                </a:moveTo>
                <a:lnTo>
                  <a:pt x="1709065" y="0"/>
                </a:lnTo>
                <a:lnTo>
                  <a:pt x="1709065" y="1773350"/>
                </a:lnTo>
                <a:lnTo>
                  <a:pt x="0" y="17733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5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 anchor="ctr"/>
          <a:lstStyle/>
          <a:p>
            <a:endParaRPr lang="en-GB"/>
          </a:p>
        </p:txBody>
      </p:sp>
      <p:sp>
        <p:nvSpPr>
          <p:cNvPr id="89" name="Freeform 16">
            <a:extLst>
              <a:ext uri="{FF2B5EF4-FFF2-40B4-BE49-F238E27FC236}">
                <a16:creationId xmlns:a16="http://schemas.microsoft.com/office/drawing/2014/main" id="{70CAE847-4A4F-82E8-1368-A8EFDEB981D4}"/>
              </a:ext>
            </a:extLst>
          </p:cNvPr>
          <p:cNvSpPr/>
          <p:nvPr/>
        </p:nvSpPr>
        <p:spPr>
          <a:xfrm>
            <a:off x="13237274" y="5539334"/>
            <a:ext cx="1371000" cy="1639463"/>
          </a:xfrm>
          <a:custGeom>
            <a:avLst/>
            <a:gdLst/>
            <a:ahLst/>
            <a:cxnLst/>
            <a:rect l="l" t="t" r="r" b="b"/>
            <a:pathLst>
              <a:path w="1209060" h="1445811">
                <a:moveTo>
                  <a:pt x="0" y="0"/>
                </a:moveTo>
                <a:lnTo>
                  <a:pt x="1209060" y="0"/>
                </a:lnTo>
                <a:lnTo>
                  <a:pt x="1209060" y="1445811"/>
                </a:lnTo>
                <a:lnTo>
                  <a:pt x="0" y="1445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25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 anchor="ctr"/>
          <a:lstStyle/>
          <a:p>
            <a:endParaRPr lang="en-GB"/>
          </a:p>
        </p:txBody>
      </p:sp>
      <p:sp>
        <p:nvSpPr>
          <p:cNvPr id="90" name="Freeform 17">
            <a:extLst>
              <a:ext uri="{FF2B5EF4-FFF2-40B4-BE49-F238E27FC236}">
                <a16:creationId xmlns:a16="http://schemas.microsoft.com/office/drawing/2014/main" id="{EE5A20E5-2758-CA8E-9965-9370CC31B637}"/>
              </a:ext>
            </a:extLst>
          </p:cNvPr>
          <p:cNvSpPr/>
          <p:nvPr/>
        </p:nvSpPr>
        <p:spPr>
          <a:xfrm rot="17042327">
            <a:off x="1094790" y="3457024"/>
            <a:ext cx="1719231" cy="1177673"/>
          </a:xfrm>
          <a:custGeom>
            <a:avLst/>
            <a:gdLst/>
            <a:ahLst/>
            <a:cxnLst/>
            <a:rect l="l" t="t" r="r" b="b"/>
            <a:pathLst>
              <a:path w="1516158" h="1038568">
                <a:moveTo>
                  <a:pt x="0" y="0"/>
                </a:moveTo>
                <a:lnTo>
                  <a:pt x="1516158" y="0"/>
                </a:lnTo>
                <a:lnTo>
                  <a:pt x="1516158" y="1038568"/>
                </a:lnTo>
                <a:lnTo>
                  <a:pt x="0" y="103856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25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 anchor="ctr"/>
          <a:lstStyle/>
          <a:p>
            <a:endParaRPr lang="en-GB"/>
          </a:p>
        </p:txBody>
      </p:sp>
      <p:sp>
        <p:nvSpPr>
          <p:cNvPr id="91" name="TextBox 18">
            <a:extLst>
              <a:ext uri="{FF2B5EF4-FFF2-40B4-BE49-F238E27FC236}">
                <a16:creationId xmlns:a16="http://schemas.microsoft.com/office/drawing/2014/main" id="{6675FD91-7E03-A87B-377A-1CA5155CB42D}"/>
              </a:ext>
            </a:extLst>
          </p:cNvPr>
          <p:cNvSpPr txBox="1"/>
          <p:nvPr/>
        </p:nvSpPr>
        <p:spPr>
          <a:xfrm>
            <a:off x="9584593" y="5826014"/>
            <a:ext cx="3110075" cy="1077218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2756"/>
              </a:lnSpc>
            </a:pPr>
            <a:r>
              <a:rPr lang="en-US" sz="2505" b="1" spc="-75" dirty="0">
                <a:solidFill>
                  <a:srgbClr val="EB640F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Computational Chemistry &amp; AI: The Power of Data</a:t>
            </a:r>
          </a:p>
        </p:txBody>
      </p:sp>
      <p:sp>
        <p:nvSpPr>
          <p:cNvPr id="92" name="TextBox 19">
            <a:extLst>
              <a:ext uri="{FF2B5EF4-FFF2-40B4-BE49-F238E27FC236}">
                <a16:creationId xmlns:a16="http://schemas.microsoft.com/office/drawing/2014/main" id="{0F268801-BE51-C49F-A251-5D11D1D2A2DE}"/>
              </a:ext>
            </a:extLst>
          </p:cNvPr>
          <p:cNvSpPr txBox="1"/>
          <p:nvPr/>
        </p:nvSpPr>
        <p:spPr>
          <a:xfrm>
            <a:off x="13466921" y="5999991"/>
            <a:ext cx="3251258" cy="718145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2756"/>
              </a:lnSpc>
            </a:pPr>
            <a:r>
              <a:rPr lang="en-US" sz="2505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Chemistry for Society &amp; Education</a:t>
            </a:r>
          </a:p>
        </p:txBody>
      </p:sp>
      <p:sp>
        <p:nvSpPr>
          <p:cNvPr id="94" name="TextBox 21">
            <a:extLst>
              <a:ext uri="{FF2B5EF4-FFF2-40B4-BE49-F238E27FC236}">
                <a16:creationId xmlns:a16="http://schemas.microsoft.com/office/drawing/2014/main" id="{5542762F-6FFD-C620-A52A-BA06E70BC077}"/>
              </a:ext>
            </a:extLst>
          </p:cNvPr>
          <p:cNvSpPr txBox="1"/>
          <p:nvPr/>
        </p:nvSpPr>
        <p:spPr>
          <a:xfrm>
            <a:off x="1261038" y="5874350"/>
            <a:ext cx="3720054" cy="1077218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2756"/>
              </a:lnSpc>
            </a:pPr>
            <a:r>
              <a:rPr lang="en-US" sz="2505" b="1" dirty="0">
                <a:solidFill>
                  <a:srgbClr val="272366"/>
                </a:solidFill>
                <a:latin typeface="Brockmann-SemiBold" pitchFamily="50" charset="0"/>
                <a:ea typeface="Brockmann Medium"/>
                <a:cs typeface="Brockmann Medium"/>
                <a:sym typeface="Brockmann Medium"/>
              </a:rPr>
              <a:t>Perspectives in Analytical &amp; Physical Chemistry</a:t>
            </a:r>
          </a:p>
        </p:txBody>
      </p:sp>
      <p:sp>
        <p:nvSpPr>
          <p:cNvPr id="95" name="TextBox 22">
            <a:extLst>
              <a:ext uri="{FF2B5EF4-FFF2-40B4-BE49-F238E27FC236}">
                <a16:creationId xmlns:a16="http://schemas.microsoft.com/office/drawing/2014/main" id="{63F95FEA-7BD3-9000-EE09-1F698DA6AABF}"/>
              </a:ext>
            </a:extLst>
          </p:cNvPr>
          <p:cNvSpPr txBox="1"/>
          <p:nvPr/>
        </p:nvSpPr>
        <p:spPr>
          <a:xfrm>
            <a:off x="10029247" y="3494707"/>
            <a:ext cx="2272433" cy="722057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2762"/>
              </a:lnSpc>
            </a:pPr>
            <a:r>
              <a:rPr lang="en-US" sz="2801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Innovative Materials</a:t>
            </a:r>
            <a:endParaRPr lang="en-US" sz="2510" b="1" dirty="0">
              <a:solidFill>
                <a:srgbClr val="FFFFFF"/>
              </a:solidFill>
              <a:latin typeface="Brockmann SemiBold" pitchFamily="50" charset="0"/>
              <a:ea typeface="Brockmann Semi-Bold"/>
              <a:cs typeface="Brockmann Semi-Bold"/>
              <a:sym typeface="Brockmann Semi-Bold"/>
            </a:endParaRPr>
          </a:p>
        </p:txBody>
      </p:sp>
      <p:sp>
        <p:nvSpPr>
          <p:cNvPr id="96" name="TextBox 23">
            <a:extLst>
              <a:ext uri="{FF2B5EF4-FFF2-40B4-BE49-F238E27FC236}">
                <a16:creationId xmlns:a16="http://schemas.microsoft.com/office/drawing/2014/main" id="{25F99255-68AD-BE6C-7F28-B0ADEEDC635B}"/>
              </a:ext>
            </a:extLst>
          </p:cNvPr>
          <p:cNvSpPr txBox="1"/>
          <p:nvPr/>
        </p:nvSpPr>
        <p:spPr>
          <a:xfrm>
            <a:off x="13232522" y="3490504"/>
            <a:ext cx="3720054" cy="769441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3008"/>
              </a:lnSpc>
            </a:pPr>
            <a:r>
              <a:rPr lang="en-US" sz="2505" b="1" dirty="0">
                <a:solidFill>
                  <a:srgbClr val="EB640F"/>
                </a:solidFill>
                <a:latin typeface="Brockmann-SemiBold" pitchFamily="50" charset="0"/>
                <a:ea typeface="Brockmann Medium"/>
                <a:cs typeface="Brockmann Medium"/>
                <a:sym typeface="Brockmann Medium"/>
              </a:rPr>
              <a:t>Catalyzing New Chemistry Solutions</a:t>
            </a:r>
          </a:p>
        </p:txBody>
      </p:sp>
      <p:sp>
        <p:nvSpPr>
          <p:cNvPr id="97" name="TextBox 24">
            <a:extLst>
              <a:ext uri="{FF2B5EF4-FFF2-40B4-BE49-F238E27FC236}">
                <a16:creationId xmlns:a16="http://schemas.microsoft.com/office/drawing/2014/main" id="{E1FAC664-35A0-9BC1-E2E4-EC6ED56D6014}"/>
              </a:ext>
            </a:extLst>
          </p:cNvPr>
          <p:cNvSpPr txBox="1"/>
          <p:nvPr/>
        </p:nvSpPr>
        <p:spPr>
          <a:xfrm>
            <a:off x="5411794" y="3500122"/>
            <a:ext cx="3537896" cy="750205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3008"/>
              </a:lnSpc>
            </a:pPr>
            <a:r>
              <a:rPr lang="en-US" sz="2400" b="1" dirty="0">
                <a:solidFill>
                  <a:srgbClr val="20236C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Chemistry Meets Biology &amp; Food Science</a:t>
            </a:r>
            <a:endParaRPr lang="en-US" sz="2505" b="1" dirty="0">
              <a:solidFill>
                <a:srgbClr val="20236C"/>
              </a:solidFill>
              <a:latin typeface="Brockmann SemiBold" pitchFamily="50" charset="0"/>
              <a:ea typeface="Brockmann Semi-Bold"/>
              <a:cs typeface="Brockmann Semi-Bold"/>
              <a:sym typeface="Brockmann Semi-Bold"/>
            </a:endParaRPr>
          </a:p>
        </p:txBody>
      </p:sp>
      <p:sp>
        <p:nvSpPr>
          <p:cNvPr id="98" name="TextBox 25">
            <a:extLst>
              <a:ext uri="{FF2B5EF4-FFF2-40B4-BE49-F238E27FC236}">
                <a16:creationId xmlns:a16="http://schemas.microsoft.com/office/drawing/2014/main" id="{2C4F4D81-FB25-D5D3-EDD0-AF60AAE9168F}"/>
              </a:ext>
            </a:extLst>
          </p:cNvPr>
          <p:cNvSpPr txBox="1"/>
          <p:nvPr/>
        </p:nvSpPr>
        <p:spPr>
          <a:xfrm>
            <a:off x="1694594" y="3298145"/>
            <a:ext cx="2852945" cy="1154162"/>
          </a:xfrm>
          <a:prstGeom prst="rect">
            <a:avLst/>
          </a:prstGeom>
        </p:spPr>
        <p:txBody>
          <a:bodyPr lIns="0" tIns="0" rIns="0" bIns="0" rtlCol="0" anchor="ctr">
            <a:spAutoFit/>
          </a:bodyPr>
          <a:lstStyle/>
          <a:p>
            <a:pPr algn="ctr">
              <a:lnSpc>
                <a:spcPts val="3008"/>
              </a:lnSpc>
            </a:pPr>
            <a:r>
              <a:rPr lang="en-US" sz="2400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Molecular</a:t>
            </a:r>
            <a:endParaRPr lang="en-US" sz="2505" b="1" dirty="0">
              <a:solidFill>
                <a:srgbClr val="FFFFFF"/>
              </a:solidFill>
              <a:latin typeface="Brockmann SemiBold" pitchFamily="50" charset="0"/>
              <a:ea typeface="Brockmann Medium"/>
              <a:cs typeface="Brockmann Medium"/>
              <a:sym typeface="Brockmann Medium"/>
            </a:endParaRPr>
          </a:p>
          <a:p>
            <a:pPr algn="ctr">
              <a:lnSpc>
                <a:spcPts val="3008"/>
              </a:lnSpc>
            </a:pPr>
            <a:r>
              <a:rPr lang="en-US" sz="2505" b="1" dirty="0">
                <a:solidFill>
                  <a:srgbClr val="FFFFFF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Design &amp; Reactivity</a:t>
            </a:r>
          </a:p>
        </p:txBody>
      </p:sp>
      <p:sp>
        <p:nvSpPr>
          <p:cNvPr id="105" name="TextBox 21">
            <a:extLst>
              <a:ext uri="{FF2B5EF4-FFF2-40B4-BE49-F238E27FC236}">
                <a16:creationId xmlns:a16="http://schemas.microsoft.com/office/drawing/2014/main" id="{54ADA7F6-24E4-8E34-3904-FA9F9A36731F}"/>
              </a:ext>
            </a:extLst>
          </p:cNvPr>
          <p:cNvSpPr txBox="1"/>
          <p:nvPr/>
        </p:nvSpPr>
        <p:spPr>
          <a:xfrm>
            <a:off x="5388049" y="5874351"/>
            <a:ext cx="3585389" cy="1077218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2756"/>
              </a:lnSpc>
            </a:pPr>
            <a:r>
              <a:rPr lang="en-US" sz="2505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Energy,</a:t>
            </a:r>
          </a:p>
          <a:p>
            <a:pPr algn="ctr">
              <a:lnSpc>
                <a:spcPts val="2756"/>
              </a:lnSpc>
            </a:pPr>
            <a:r>
              <a:rPr lang="en-US" sz="2505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Environment</a:t>
            </a:r>
          </a:p>
          <a:p>
            <a:pPr algn="ctr">
              <a:lnSpc>
                <a:spcPts val="2756"/>
              </a:lnSpc>
            </a:pPr>
            <a:r>
              <a:rPr lang="en-US" sz="2505" b="1" dirty="0">
                <a:solidFill>
                  <a:schemeClr val="bg1"/>
                </a:solidFill>
                <a:latin typeface="Brockmann SemiBold" pitchFamily="50" charset="0"/>
                <a:ea typeface="Brockmann Medium"/>
                <a:cs typeface="Brockmann Medium"/>
                <a:sym typeface="Brockmann Medium"/>
              </a:rPr>
              <a:t>&amp; Sustainability</a:t>
            </a:r>
          </a:p>
        </p:txBody>
      </p:sp>
    </p:spTree>
    <p:extLst>
      <p:ext uri="{BB962C8B-B14F-4D97-AF65-F5344CB8AC3E}">
        <p14:creationId xmlns:p14="http://schemas.microsoft.com/office/powerpoint/2010/main" val="1354193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125793-F009-827F-C4F5-FCFCBD10F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>
            <a:extLst>
              <a:ext uri="{FF2B5EF4-FFF2-40B4-BE49-F238E27FC236}">
                <a16:creationId xmlns:a16="http://schemas.microsoft.com/office/drawing/2014/main" id="{7E517666-F92F-6CD2-27C6-93BC2BB3DFAB}"/>
              </a:ext>
            </a:extLst>
          </p:cNvPr>
          <p:cNvSpPr txBox="1"/>
          <p:nvPr/>
        </p:nvSpPr>
        <p:spPr>
          <a:xfrm>
            <a:off x="1028700" y="715524"/>
            <a:ext cx="180213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883" b="1" i="0" u="none" strike="noStrike" kern="1200" cap="none" spc="-523" normalizeH="0" baseline="0" noProof="0" dirty="0">
                <a:ln>
                  <a:noFill/>
                </a:ln>
                <a:solidFill>
                  <a:srgbClr val="7DCBB6"/>
                </a:solidFill>
                <a:effectLst/>
                <a:uLnTx/>
                <a:uFillTx/>
                <a:latin typeface="Work Sans Medium" panose="00000600000000000000" pitchFamily="50" charset="0"/>
                <a:ea typeface="+mn-ea"/>
                <a:cs typeface="+mn-cs"/>
              </a:rPr>
              <a:t>ECC10 Scientific Committee</a:t>
            </a:r>
          </a:p>
          <a:p>
            <a:pPr marL="0" marR="0" lvl="0" indent="0" algn="l" defTabSz="914400" rtl="0" eaLnBrk="1" fontAlgn="auto" latinLnBrk="0" hangingPunct="1">
              <a:lnSpc>
                <a:spcPts val="98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883" b="1" i="0" u="none" strike="noStrike" kern="1200" cap="none" spc="-523" normalizeH="0" baseline="0" noProof="0" dirty="0">
              <a:ln>
                <a:noFill/>
              </a:ln>
              <a:solidFill>
                <a:srgbClr val="7DCBB6"/>
              </a:solidFill>
              <a:effectLst/>
              <a:uLnTx/>
              <a:uFillTx/>
              <a:latin typeface="Work Sans Medium" panose="00000600000000000000" pitchFamily="50" charset="0"/>
              <a:ea typeface="+mn-ea"/>
              <a:cs typeface="+mn-cs"/>
            </a:endParaRPr>
          </a:p>
        </p:txBody>
      </p:sp>
      <p:pic>
        <p:nvPicPr>
          <p:cNvPr id="59" name="Afbeelding 58">
            <a:extLst>
              <a:ext uri="{FF2B5EF4-FFF2-40B4-BE49-F238E27FC236}">
                <a16:creationId xmlns:a16="http://schemas.microsoft.com/office/drawing/2014/main" id="{E6A0DAE3-DD16-ADC4-3391-C95740693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792200" y="9219964"/>
            <a:ext cx="4284490" cy="870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049DC53-4684-9119-8E9A-D5BB6DB25D18}"/>
              </a:ext>
            </a:extLst>
          </p:cNvPr>
          <p:cNvGrpSpPr/>
          <p:nvPr/>
        </p:nvGrpSpPr>
        <p:grpSpPr>
          <a:xfrm>
            <a:off x="457200" y="9093023"/>
            <a:ext cx="3769323" cy="927277"/>
            <a:chOff x="1028700" y="7645451"/>
            <a:chExt cx="3769323" cy="927277"/>
          </a:xfrm>
        </p:grpSpPr>
        <p:grpSp>
          <p:nvGrpSpPr>
            <p:cNvPr id="11" name="Group 3">
              <a:extLst>
                <a:ext uri="{FF2B5EF4-FFF2-40B4-BE49-F238E27FC236}">
                  <a16:creationId xmlns:a16="http://schemas.microsoft.com/office/drawing/2014/main" id="{D9EFAF7D-948E-6E60-E633-D9034411575E}"/>
                </a:ext>
              </a:extLst>
            </p:cNvPr>
            <p:cNvGrpSpPr/>
            <p:nvPr/>
          </p:nvGrpSpPr>
          <p:grpSpPr>
            <a:xfrm>
              <a:off x="1028700" y="7645451"/>
              <a:ext cx="3346409" cy="927277"/>
              <a:chOff x="0" y="0"/>
              <a:chExt cx="881359" cy="244221"/>
            </a:xfrm>
          </p:grpSpPr>
          <p:sp>
            <p:nvSpPr>
              <p:cNvPr id="19" name="Freeform 4">
                <a:extLst>
                  <a:ext uri="{FF2B5EF4-FFF2-40B4-BE49-F238E27FC236}">
                    <a16:creationId xmlns:a16="http://schemas.microsoft.com/office/drawing/2014/main" id="{D01F1A59-3CB9-6D69-2482-36D9CABB9FA9}"/>
                  </a:ext>
                </a:extLst>
              </p:cNvPr>
              <p:cNvSpPr/>
              <p:nvPr/>
            </p:nvSpPr>
            <p:spPr>
              <a:xfrm>
                <a:off x="0" y="0"/>
                <a:ext cx="881359" cy="244221"/>
              </a:xfrm>
              <a:custGeom>
                <a:avLst/>
                <a:gdLst/>
                <a:ahLst/>
                <a:cxnLst/>
                <a:rect l="l" t="t" r="r" b="b"/>
                <a:pathLst>
                  <a:path w="881359" h="244221">
                    <a:moveTo>
                      <a:pt x="117989" y="0"/>
                    </a:moveTo>
                    <a:lnTo>
                      <a:pt x="763370" y="0"/>
                    </a:lnTo>
                    <a:cubicBezTo>
                      <a:pt x="794663" y="0"/>
                      <a:pt x="824674" y="12431"/>
                      <a:pt x="846801" y="34558"/>
                    </a:cubicBezTo>
                    <a:cubicBezTo>
                      <a:pt x="868928" y="56685"/>
                      <a:pt x="881359" y="86696"/>
                      <a:pt x="881359" y="117989"/>
                    </a:cubicBezTo>
                    <a:lnTo>
                      <a:pt x="881359" y="126233"/>
                    </a:lnTo>
                    <a:cubicBezTo>
                      <a:pt x="881359" y="157525"/>
                      <a:pt x="868928" y="187536"/>
                      <a:pt x="846801" y="209663"/>
                    </a:cubicBezTo>
                    <a:cubicBezTo>
                      <a:pt x="824674" y="231790"/>
                      <a:pt x="794663" y="244221"/>
                      <a:pt x="763370" y="244221"/>
                    </a:cubicBezTo>
                    <a:lnTo>
                      <a:pt x="117989" y="244221"/>
                    </a:lnTo>
                    <a:cubicBezTo>
                      <a:pt x="86696" y="244221"/>
                      <a:pt x="56685" y="231790"/>
                      <a:pt x="34558" y="209663"/>
                    </a:cubicBezTo>
                    <a:cubicBezTo>
                      <a:pt x="12431" y="187536"/>
                      <a:pt x="0" y="157525"/>
                      <a:pt x="0" y="126233"/>
                    </a:cubicBezTo>
                    <a:lnTo>
                      <a:pt x="0" y="117989"/>
                    </a:lnTo>
                    <a:cubicBezTo>
                      <a:pt x="0" y="86696"/>
                      <a:pt x="12431" y="56685"/>
                      <a:pt x="34558" y="34558"/>
                    </a:cubicBezTo>
                    <a:cubicBezTo>
                      <a:pt x="56685" y="12431"/>
                      <a:pt x="86696" y="0"/>
                      <a:pt x="11798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7DCBB6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TextBox 5">
                <a:extLst>
                  <a:ext uri="{FF2B5EF4-FFF2-40B4-BE49-F238E27FC236}">
                    <a16:creationId xmlns:a16="http://schemas.microsoft.com/office/drawing/2014/main" id="{2D6A0C9F-612C-49A1-9454-C0453704D8B8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81359" cy="3013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262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6">
              <a:extLst>
                <a:ext uri="{FF2B5EF4-FFF2-40B4-BE49-F238E27FC236}">
                  <a16:creationId xmlns:a16="http://schemas.microsoft.com/office/drawing/2014/main" id="{1A994751-7A67-5912-E250-4B68ACF45E7E}"/>
                </a:ext>
              </a:extLst>
            </p:cNvPr>
            <p:cNvGrpSpPr/>
            <p:nvPr/>
          </p:nvGrpSpPr>
          <p:grpSpPr>
            <a:xfrm>
              <a:off x="3952197" y="7686176"/>
              <a:ext cx="845826" cy="845826"/>
              <a:chOff x="0" y="0"/>
              <a:chExt cx="812800" cy="812800"/>
            </a:xfrm>
          </p:grpSpPr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46A2A221-F21A-229F-4C79-0CC65BB88E2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DCB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srgbClr val="F36F23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TextBox 8">
                <a:extLst>
                  <a:ext uri="{FF2B5EF4-FFF2-40B4-BE49-F238E27FC236}">
                    <a16:creationId xmlns:a16="http://schemas.microsoft.com/office/drawing/2014/main" id="{C885DB24-61ED-93D4-32C3-43863F99A171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262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36F23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315585E-BBFD-8011-2E91-769975B2F718}"/>
                </a:ext>
              </a:extLst>
            </p:cNvPr>
            <p:cNvSpPr/>
            <p:nvPr/>
          </p:nvSpPr>
          <p:spPr>
            <a:xfrm rot="-10800000">
              <a:off x="4316421" y="7948444"/>
              <a:ext cx="193577" cy="321290"/>
            </a:xfrm>
            <a:custGeom>
              <a:avLst/>
              <a:gdLst/>
              <a:ahLst/>
              <a:cxnLst/>
              <a:rect l="l" t="t" r="r" b="b"/>
              <a:pathLst>
                <a:path w="193577" h="321290">
                  <a:moveTo>
                    <a:pt x="0" y="0"/>
                  </a:moveTo>
                  <a:lnTo>
                    <a:pt x="193577" y="0"/>
                  </a:lnTo>
                  <a:lnTo>
                    <a:pt x="193577" y="321290"/>
                  </a:lnTo>
                  <a:lnTo>
                    <a:pt x="0" y="3212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B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844426-D1F6-83CF-38CE-C06D4F2A0FAE}"/>
                </a:ext>
              </a:extLst>
            </p:cNvPr>
            <p:cNvSpPr txBox="1"/>
            <p:nvPr/>
          </p:nvSpPr>
          <p:spPr>
            <a:xfrm>
              <a:off x="1383666" y="7928615"/>
              <a:ext cx="2433642" cy="3411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ork Sans" panose="00000500000000000000" pitchFamily="50" charset="0"/>
                  <a:ea typeface="+mn-ea"/>
                  <a:cs typeface="+mn-cs"/>
                </a:rPr>
                <a:t>euchems2026.eu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CA0B1A7-EDC4-6D68-9ACA-64B177664A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40" b="97032" l="8447" r="91781">
                        <a14:foregroundMark x1="63699" y1="45205" x2="63699" y2="45205"/>
                        <a14:foregroundMark x1="62329" y1="41096" x2="62329" y2="41096"/>
                        <a14:foregroundMark x1="62557" y1="43836" x2="62557" y2="43836"/>
                        <a14:foregroundMark x1="65982" y1="9361" x2="65982" y2="9361"/>
                        <a14:foregroundMark x1="60046" y1="7078" x2="60046" y2="7078"/>
                        <a14:foregroundMark x1="50228" y1="3653" x2="50228" y2="3653"/>
                        <a14:foregroundMark x1="59361" y1="3425" x2="59361" y2="3425"/>
                        <a14:foregroundMark x1="54566" y1="2968" x2="63927" y2="3653"/>
                        <a14:foregroundMark x1="63927" y1="3653" x2="74658" y2="7306"/>
                        <a14:foregroundMark x1="74658" y1="7306" x2="76712" y2="9361"/>
                        <a14:foregroundMark x1="84018" y1="15525" x2="92237" y2="34018"/>
                        <a14:foregroundMark x1="92237" y1="34018" x2="91096" y2="42009"/>
                        <a14:foregroundMark x1="91096" y1="42009" x2="89498" y2="42922"/>
                        <a14:foregroundMark x1="84475" y1="63470" x2="72374" y2="83105"/>
                        <a14:foregroundMark x1="50000" y1="94977" x2="39954" y2="97717"/>
                        <a14:foregroundMark x1="39954" y1="97717" x2="32877" y2="93607"/>
                        <a14:foregroundMark x1="32877" y1="93607" x2="31963" y2="92009"/>
                        <a14:foregroundMark x1="25799" y1="94064" x2="16210" y2="84932"/>
                        <a14:foregroundMark x1="16210" y1="84932" x2="15982" y2="84247"/>
                        <a14:foregroundMark x1="60502" y1="93379" x2="68037" y2="88128"/>
                        <a14:foregroundMark x1="92009" y1="44749" x2="89269" y2="53425"/>
                        <a14:foregroundMark x1="89269" y1="53425" x2="88584" y2="53653"/>
                        <a14:foregroundMark x1="57534" y1="94749" x2="50457" y2="97260"/>
                        <a14:foregroundMark x1="8904" y1="69635" x2="14840" y2="80822"/>
                        <a14:foregroundMark x1="50228" y1="4338" x2="34018" y2="11416"/>
                        <a14:foregroundMark x1="34018" y1="11416" x2="27626" y2="15982"/>
                        <a14:foregroundMark x1="27626" y1="15982" x2="22374" y2="23516"/>
                        <a14:foregroundMark x1="22374" y1="23516" x2="22374" y2="23516"/>
                        <a14:foregroundMark x1="8447" y1="65753" x2="8447" y2="57763"/>
                        <a14:foregroundMark x1="8447" y1="57763" x2="19635" y2="285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0" y="3170389"/>
            <a:ext cx="5228391" cy="52283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95C008-EA78-9579-C102-BBA5277FACCF}"/>
              </a:ext>
            </a:extLst>
          </p:cNvPr>
          <p:cNvSpPr txBox="1"/>
          <p:nvPr/>
        </p:nvSpPr>
        <p:spPr>
          <a:xfrm>
            <a:off x="1828800" y="4568868"/>
            <a:ext cx="952500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ckmann-SemiBold" pitchFamily="50" charset="0"/>
                <a:ea typeface="+mn-ea"/>
                <a:cs typeface="+mn-cs"/>
              </a:rPr>
              <a:t>Prof. Javier García-Martinez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ckmann-Medium" pitchFamily="50" charset="0"/>
                <a:ea typeface="+mn-ea"/>
                <a:cs typeface="+mn-cs"/>
              </a:rPr>
              <a:t>ECC10 Chair Scientific 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ckmann-Medium" pitchFamily="50" charset="0"/>
                <a:ea typeface="+mn-ea"/>
                <a:cs typeface="+mn-cs"/>
              </a:rPr>
              <a:t>&amp; IUPAC Past-President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ckmann-Regular" pitchFamily="50" charset="0"/>
                <a:ea typeface="+mn-ea"/>
                <a:cs typeface="+mn-cs"/>
              </a:rPr>
              <a:t>University of Alicante, Spain</a:t>
            </a:r>
            <a:endParaRPr kumimoji="0" lang="en-BE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02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907180" y="1028700"/>
            <a:ext cx="12352120" cy="8229600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9" r="-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AutoShape 3"/>
          <p:cNvSpPr/>
          <p:nvPr/>
        </p:nvSpPr>
        <p:spPr>
          <a:xfrm rot="-5400000">
            <a:off x="-2690371" y="5138738"/>
            <a:ext cx="12679807" cy="0"/>
          </a:xfrm>
          <a:prstGeom prst="line">
            <a:avLst/>
          </a:prstGeom>
          <a:ln w="9525" cap="flat">
            <a:solidFill>
              <a:srgbClr val="FF525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grpSp>
        <p:nvGrpSpPr>
          <p:cNvPr id="4" name="Group 4"/>
          <p:cNvGrpSpPr/>
          <p:nvPr/>
        </p:nvGrpSpPr>
        <p:grpSpPr>
          <a:xfrm>
            <a:off x="916246" y="8414769"/>
            <a:ext cx="336518" cy="33651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DCBB6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159917" y="-2622461"/>
            <a:ext cx="4296791" cy="4296791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 rot="-5400000">
            <a:off x="-962300" y="4746909"/>
            <a:ext cx="7017023" cy="1143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spc="-424" dirty="0">
                <a:solidFill>
                  <a:srgbClr val="FFFFFF"/>
                </a:solidFill>
                <a:latin typeface="Work Sans Medium" panose="00000600000000000000" pitchFamily="50" charset="0"/>
              </a:rPr>
              <a:t>Save the date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-2837984" y="4093903"/>
            <a:ext cx="7835453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30"/>
              </a:lnSpc>
            </a:pPr>
            <a:r>
              <a:rPr lang="en-US" sz="3901" spc="-206" dirty="0">
                <a:solidFill>
                  <a:srgbClr val="7DCBB6"/>
                </a:solidFill>
                <a:latin typeface="Work Sans Medium" panose="00000600000000000000" pitchFamily="50" charset="0"/>
              </a:rPr>
              <a:t>ECC10</a:t>
            </a:r>
          </a:p>
        </p:txBody>
      </p:sp>
      <p:sp>
        <p:nvSpPr>
          <p:cNvPr id="12" name="AutoShape 12"/>
          <p:cNvSpPr/>
          <p:nvPr/>
        </p:nvSpPr>
        <p:spPr>
          <a:xfrm rot="-10800000">
            <a:off x="16977391" y="451893"/>
            <a:ext cx="281909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AutoShape 13"/>
          <p:cNvSpPr/>
          <p:nvPr/>
        </p:nvSpPr>
        <p:spPr>
          <a:xfrm rot="-10800000">
            <a:off x="16977391" y="576289"/>
            <a:ext cx="281909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335542E5-957E-1CD0-5A50-5008A0D9DF4A}"/>
              </a:ext>
            </a:extLst>
          </p:cNvPr>
          <p:cNvSpPr txBox="1"/>
          <p:nvPr/>
        </p:nvSpPr>
        <p:spPr>
          <a:xfrm>
            <a:off x="9372600" y="8211026"/>
            <a:ext cx="7734298" cy="1047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8880"/>
              </a:lnSpc>
            </a:pPr>
            <a:r>
              <a:rPr lang="en-US" sz="6000" b="1" spc="-424" dirty="0">
                <a:solidFill>
                  <a:srgbClr val="FFFFFF"/>
                </a:solidFill>
                <a:latin typeface="Work Sans Medium" panose="00000600000000000000" pitchFamily="50" charset="0"/>
              </a:rPr>
              <a:t>12-16 July 2026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5AE9410-4567-9FD4-8A84-34CF4EAD0F2F}"/>
              </a:ext>
            </a:extLst>
          </p:cNvPr>
          <p:cNvGrpSpPr/>
          <p:nvPr/>
        </p:nvGrpSpPr>
        <p:grpSpPr>
          <a:xfrm>
            <a:off x="403686" y="9438837"/>
            <a:ext cx="3113366" cy="422913"/>
            <a:chOff x="14655281" y="9046844"/>
            <a:chExt cx="3113366" cy="422913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C7EF0C92-101E-D85C-767A-9318565F9DD1}"/>
                </a:ext>
              </a:extLst>
            </p:cNvPr>
            <p:cNvSpPr txBox="1"/>
            <p:nvPr/>
          </p:nvSpPr>
          <p:spPr>
            <a:xfrm>
              <a:off x="14655281" y="9054252"/>
              <a:ext cx="3113366" cy="3650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29935" lvl="1" algn="ctr">
                <a:lnSpc>
                  <a:spcPts val="2982"/>
                </a:lnSpc>
              </a:pPr>
              <a:r>
                <a:rPr lang="en-US" sz="2130" dirty="0">
                  <a:solidFill>
                    <a:srgbClr val="FFFFFF"/>
                  </a:solidFill>
                  <a:latin typeface="Work Sans" panose="00000500000000000000" pitchFamily="50" charset="0"/>
                </a:rPr>
                <a:t>euchems2026</a:t>
              </a:r>
              <a:r>
                <a:rPr lang="en-US" sz="2130" dirty="0">
                  <a:solidFill>
                    <a:srgbClr val="FFFFFF"/>
                  </a:solidFill>
                  <a:latin typeface="Poppins"/>
                </a:rPr>
                <a:t>.eu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BD6DB27-1426-9F68-BDA2-1415062C5480}"/>
                </a:ext>
              </a:extLst>
            </p:cNvPr>
            <p:cNvGrpSpPr/>
            <p:nvPr/>
          </p:nvGrpSpPr>
          <p:grpSpPr>
            <a:xfrm>
              <a:off x="14664687" y="9046844"/>
              <a:ext cx="422913" cy="422913"/>
              <a:chOff x="14664687" y="9046844"/>
              <a:chExt cx="422913" cy="422913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AFA7716-312A-84F9-DF10-12B42F17AE52}"/>
                  </a:ext>
                </a:extLst>
              </p:cNvPr>
              <p:cNvGrpSpPr/>
              <p:nvPr/>
            </p:nvGrpSpPr>
            <p:grpSpPr>
              <a:xfrm>
                <a:off x="14664687" y="9046844"/>
                <a:ext cx="422913" cy="422913"/>
                <a:chOff x="0" y="0"/>
                <a:chExt cx="812800" cy="812800"/>
              </a:xfrm>
            </p:grpSpPr>
            <p:sp>
              <p:nvSpPr>
                <p:cNvPr id="24" name="Freeform 22">
                  <a:extLst>
                    <a:ext uri="{FF2B5EF4-FFF2-40B4-BE49-F238E27FC236}">
                      <a16:creationId xmlns:a16="http://schemas.microsoft.com/office/drawing/2014/main" id="{76C8B5C8-198D-1066-D880-7587AC9AA7C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800" h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FF5252"/>
                </a:solidFill>
                <a:ln cap="sq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5" name="TextBox 23">
                  <a:extLst>
                    <a:ext uri="{FF2B5EF4-FFF2-40B4-BE49-F238E27FC236}">
                      <a16:creationId xmlns:a16="http://schemas.microsoft.com/office/drawing/2014/main" id="{1AE2D630-9EF4-728F-01E8-5A1961DDBC39}"/>
                    </a:ext>
                  </a:extLst>
                </p:cNvPr>
                <p:cNvSpPr txBox="1"/>
                <p:nvPr/>
              </p:nvSpPr>
              <p:spPr>
                <a:xfrm>
                  <a:off x="76200" y="19050"/>
                  <a:ext cx="660400" cy="717550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algn="ctr">
                    <a:lnSpc>
                      <a:spcPts val="3262"/>
                    </a:lnSpc>
                  </a:pPr>
                  <a:endParaRPr/>
                </a:p>
              </p:txBody>
            </p:sp>
          </p:grp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68273F3F-B8C8-F510-09ED-1EB3624C5F5C}"/>
                  </a:ext>
                </a:extLst>
              </p:cNvPr>
              <p:cNvSpPr/>
              <p:nvPr/>
            </p:nvSpPr>
            <p:spPr>
              <a:xfrm rot="-10800000">
                <a:off x="14817281" y="9155349"/>
                <a:ext cx="125835" cy="208855"/>
              </a:xfrm>
              <a:custGeom>
                <a:avLst/>
                <a:gdLst/>
                <a:ahLst/>
                <a:cxnLst/>
                <a:rect l="l" t="t" r="r" b="b"/>
                <a:pathLst>
                  <a:path w="125835" h="208855">
                    <a:moveTo>
                      <a:pt x="0" y="0"/>
                    </a:moveTo>
                    <a:lnTo>
                      <a:pt x="125835" y="0"/>
                    </a:lnTo>
                    <a:lnTo>
                      <a:pt x="125835" y="208854"/>
                    </a:lnTo>
                    <a:lnTo>
                      <a:pt x="0" y="20885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84237" y="2606468"/>
            <a:ext cx="5174646" cy="5174646"/>
            <a:chOff x="0" y="0"/>
            <a:chExt cx="573832" cy="573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3832" cy="573832"/>
            </a:xfrm>
            <a:custGeom>
              <a:avLst/>
              <a:gdLst/>
              <a:ahLst/>
              <a:cxnLst/>
              <a:rect l="l" t="t" r="r" b="b"/>
              <a:pathLst>
                <a:path w="573832" h="573832">
                  <a:moveTo>
                    <a:pt x="0" y="0"/>
                  </a:moveTo>
                  <a:lnTo>
                    <a:pt x="573832" y="0"/>
                  </a:lnTo>
                  <a:lnTo>
                    <a:pt x="573832" y="573832"/>
                  </a:lnTo>
                  <a:lnTo>
                    <a:pt x="0" y="57383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5252"/>
              </a:solidFill>
              <a:prstDash val="solid"/>
              <a:miter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573832" cy="630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-16717"/>
            <a:ext cx="18288000" cy="10303717"/>
            <a:chOff x="0" y="0"/>
            <a:chExt cx="2833290" cy="159631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3290" cy="1596315"/>
            </a:xfrm>
            <a:custGeom>
              <a:avLst/>
              <a:gdLst/>
              <a:ahLst/>
              <a:cxnLst/>
              <a:rect l="l" t="t" r="r" b="b"/>
              <a:pathLst>
                <a:path w="2833290" h="1596315">
                  <a:moveTo>
                    <a:pt x="0" y="0"/>
                  </a:moveTo>
                  <a:lnTo>
                    <a:pt x="2833290" y="0"/>
                  </a:lnTo>
                  <a:lnTo>
                    <a:pt x="2833290" y="1596315"/>
                  </a:lnTo>
                  <a:lnTo>
                    <a:pt x="0" y="1596315"/>
                  </a:lnTo>
                  <a:close/>
                </a:path>
              </a:pathLst>
            </a:custGeom>
            <a:blipFill>
              <a:blip r:embed="rId2"/>
              <a:stretch>
                <a:fillRect b="-18252"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20236C">
                <a:alpha val="43922"/>
              </a:srgbClr>
            </a:solidFill>
          </p:spPr>
          <p:txBody>
            <a:bodyPr/>
            <a:lstStyle/>
            <a:p>
              <a:endParaRPr lang="nl-BE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4816593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9576864" y="4043361"/>
            <a:ext cx="5296942" cy="3462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7500" spc="-397" dirty="0">
                <a:solidFill>
                  <a:srgbClr val="FFFFFF"/>
                </a:solidFill>
                <a:latin typeface="Work Sans Medium" panose="00000600000000000000" pitchFamily="50" charset="0"/>
              </a:rPr>
              <a:t>More info &amp; Subscribe for updates</a:t>
            </a:r>
          </a:p>
        </p:txBody>
      </p:sp>
      <p:sp>
        <p:nvSpPr>
          <p:cNvPr id="11" name="AutoShape 11"/>
          <p:cNvSpPr/>
          <p:nvPr/>
        </p:nvSpPr>
        <p:spPr>
          <a:xfrm rot="-10800000">
            <a:off x="9576864" y="5143500"/>
            <a:ext cx="11372689" cy="0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grpSp>
        <p:nvGrpSpPr>
          <p:cNvPr id="16" name="Group 16"/>
          <p:cNvGrpSpPr/>
          <p:nvPr/>
        </p:nvGrpSpPr>
        <p:grpSpPr>
          <a:xfrm>
            <a:off x="16259720" y="4715825"/>
            <a:ext cx="845826" cy="845826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252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BE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8266DE-02A1-8FC9-C280-9DE867901D9B}"/>
              </a:ext>
            </a:extLst>
          </p:cNvPr>
          <p:cNvGrpSpPr/>
          <p:nvPr/>
        </p:nvGrpSpPr>
        <p:grpSpPr>
          <a:xfrm>
            <a:off x="14655281" y="9046844"/>
            <a:ext cx="3113366" cy="422913"/>
            <a:chOff x="14655281" y="9046844"/>
            <a:chExt cx="3113366" cy="422913"/>
          </a:xfrm>
        </p:grpSpPr>
        <p:sp>
          <p:nvSpPr>
            <p:cNvPr id="20" name="TextBox 20"/>
            <p:cNvSpPr txBox="1"/>
            <p:nvPr/>
          </p:nvSpPr>
          <p:spPr>
            <a:xfrm>
              <a:off x="14655281" y="9054252"/>
              <a:ext cx="3113366" cy="3650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29935" lvl="1" algn="ctr">
                <a:lnSpc>
                  <a:spcPts val="2982"/>
                </a:lnSpc>
              </a:pPr>
              <a:r>
                <a:rPr lang="en-US" sz="2130" dirty="0">
                  <a:solidFill>
                    <a:srgbClr val="FFFFFF"/>
                  </a:solidFill>
                  <a:latin typeface="Work Sans" panose="00000500000000000000" pitchFamily="50" charset="0"/>
                </a:rPr>
                <a:t>euchems2026</a:t>
              </a:r>
              <a:r>
                <a:rPr lang="en-US" sz="2130" dirty="0">
                  <a:solidFill>
                    <a:srgbClr val="FFFFFF"/>
                  </a:solidFill>
                  <a:latin typeface="Poppins"/>
                </a:rPr>
                <a:t>.eu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D389D81-7449-DECC-0B81-D8B678E1CDEF}"/>
                </a:ext>
              </a:extLst>
            </p:cNvPr>
            <p:cNvGrpSpPr/>
            <p:nvPr/>
          </p:nvGrpSpPr>
          <p:grpSpPr>
            <a:xfrm>
              <a:off x="14664687" y="9046844"/>
              <a:ext cx="422913" cy="422913"/>
              <a:chOff x="14664687" y="9046844"/>
              <a:chExt cx="422913" cy="422913"/>
            </a:xfrm>
          </p:grpSpPr>
          <p:grpSp>
            <p:nvGrpSpPr>
              <p:cNvPr id="21" name="Group 21"/>
              <p:cNvGrpSpPr/>
              <p:nvPr/>
            </p:nvGrpSpPr>
            <p:grpSpPr>
              <a:xfrm>
                <a:off x="14664687" y="9046844"/>
                <a:ext cx="422913" cy="422913"/>
                <a:chOff x="0" y="0"/>
                <a:chExt cx="812800" cy="812800"/>
              </a:xfrm>
            </p:grpSpPr>
            <p:sp>
              <p:nvSpPr>
                <p:cNvPr id="22" name="Freeform 22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800" h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FF5252"/>
                </a:solidFill>
                <a:ln cap="sq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nl-BE"/>
                </a:p>
              </p:txBody>
            </p:sp>
            <p:sp>
              <p:nvSpPr>
                <p:cNvPr id="23" name="TextBox 23"/>
                <p:cNvSpPr txBox="1"/>
                <p:nvPr/>
              </p:nvSpPr>
              <p:spPr>
                <a:xfrm>
                  <a:off x="76200" y="19050"/>
                  <a:ext cx="660400" cy="717550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algn="ctr">
                    <a:lnSpc>
                      <a:spcPts val="3262"/>
                    </a:lnSpc>
                  </a:pPr>
                  <a:endParaRPr/>
                </a:p>
              </p:txBody>
            </p:sp>
          </p:grpSp>
          <p:sp>
            <p:nvSpPr>
              <p:cNvPr id="24" name="Freeform 24"/>
              <p:cNvSpPr/>
              <p:nvPr/>
            </p:nvSpPr>
            <p:spPr>
              <a:xfrm rot="-10800000">
                <a:off x="14817281" y="9155349"/>
                <a:ext cx="125835" cy="208855"/>
              </a:xfrm>
              <a:custGeom>
                <a:avLst/>
                <a:gdLst/>
                <a:ahLst/>
                <a:cxnLst/>
                <a:rect l="l" t="t" r="r" b="b"/>
                <a:pathLst>
                  <a:path w="125835" h="208855">
                    <a:moveTo>
                      <a:pt x="0" y="0"/>
                    </a:moveTo>
                    <a:lnTo>
                      <a:pt x="125835" y="0"/>
                    </a:lnTo>
                    <a:lnTo>
                      <a:pt x="125835" y="208854"/>
                    </a:lnTo>
                    <a:lnTo>
                      <a:pt x="0" y="20885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 dirty="0"/>
              </a:p>
            </p:txBody>
          </p:sp>
        </p:grpSp>
      </p:grpSp>
      <p:grpSp>
        <p:nvGrpSpPr>
          <p:cNvPr id="25" name="Group 25"/>
          <p:cNvGrpSpPr/>
          <p:nvPr/>
        </p:nvGrpSpPr>
        <p:grpSpPr>
          <a:xfrm>
            <a:off x="3286482" y="2853660"/>
            <a:ext cx="4570156" cy="4570156"/>
            <a:chOff x="0" y="0"/>
            <a:chExt cx="6093541" cy="609354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093541" cy="6093541"/>
            </a:xfrm>
            <a:custGeom>
              <a:avLst/>
              <a:gdLst/>
              <a:ahLst/>
              <a:cxnLst/>
              <a:rect l="l" t="t" r="r" b="b"/>
              <a:pathLst>
                <a:path w="6093541" h="6093541">
                  <a:moveTo>
                    <a:pt x="0" y="0"/>
                  </a:moveTo>
                  <a:lnTo>
                    <a:pt x="6093541" y="0"/>
                  </a:lnTo>
                  <a:lnTo>
                    <a:pt x="6093541" y="6093541"/>
                  </a:lnTo>
                  <a:lnTo>
                    <a:pt x="0" y="60935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27" name="Freeform 27"/>
          <p:cNvSpPr/>
          <p:nvPr/>
        </p:nvSpPr>
        <p:spPr>
          <a:xfrm rot="21135379" flipH="1">
            <a:off x="7866853" y="7690489"/>
            <a:ext cx="4265878" cy="1205111"/>
          </a:xfrm>
          <a:custGeom>
            <a:avLst/>
            <a:gdLst/>
            <a:ahLst/>
            <a:cxnLst/>
            <a:rect l="l" t="t" r="r" b="b"/>
            <a:pathLst>
              <a:path w="4265878" h="1205111">
                <a:moveTo>
                  <a:pt x="4265878" y="0"/>
                </a:moveTo>
                <a:lnTo>
                  <a:pt x="0" y="0"/>
                </a:lnTo>
                <a:lnTo>
                  <a:pt x="0" y="1205111"/>
                </a:lnTo>
                <a:lnTo>
                  <a:pt x="4265878" y="1205111"/>
                </a:lnTo>
                <a:lnTo>
                  <a:pt x="4265878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8" name="Group 28"/>
          <p:cNvGrpSpPr/>
          <p:nvPr/>
        </p:nvGrpSpPr>
        <p:grpSpPr>
          <a:xfrm>
            <a:off x="691276" y="8969319"/>
            <a:ext cx="4126192" cy="934886"/>
            <a:chOff x="0" y="0"/>
            <a:chExt cx="5501589" cy="1246514"/>
          </a:xfrm>
        </p:grpSpPr>
        <p:grpSp>
          <p:nvGrpSpPr>
            <p:cNvPr id="29" name="Group 29"/>
            <p:cNvGrpSpPr>
              <a:grpSpLocks noChangeAspect="1"/>
            </p:cNvGrpSpPr>
            <p:nvPr/>
          </p:nvGrpSpPr>
          <p:grpSpPr>
            <a:xfrm>
              <a:off x="0" y="82555"/>
              <a:ext cx="945550" cy="1081414"/>
              <a:chOff x="0" y="0"/>
              <a:chExt cx="916724" cy="1048449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919480" cy="1048512"/>
              </a:xfrm>
              <a:custGeom>
                <a:avLst/>
                <a:gdLst/>
                <a:ahLst/>
                <a:cxnLst/>
                <a:rect l="l" t="t" r="r" b="b"/>
                <a:pathLst>
                  <a:path w="919480" h="1048512">
                    <a:moveTo>
                      <a:pt x="909066" y="845058"/>
                    </a:moveTo>
                    <a:cubicBezTo>
                      <a:pt x="899414" y="836168"/>
                      <a:pt x="884428" y="836803"/>
                      <a:pt x="875538" y="846455"/>
                    </a:cubicBezTo>
                    <a:cubicBezTo>
                      <a:pt x="785368" y="944626"/>
                      <a:pt x="657352" y="1001014"/>
                      <a:pt x="524129" y="1001014"/>
                    </a:cubicBezTo>
                    <a:cubicBezTo>
                      <a:pt x="261239" y="1001014"/>
                      <a:pt x="47371" y="787146"/>
                      <a:pt x="47371" y="524256"/>
                    </a:cubicBezTo>
                    <a:cubicBezTo>
                      <a:pt x="47371" y="261366"/>
                      <a:pt x="261366" y="47371"/>
                      <a:pt x="524256" y="47371"/>
                    </a:cubicBezTo>
                    <a:cubicBezTo>
                      <a:pt x="643763" y="47371"/>
                      <a:pt x="756666" y="91059"/>
                      <a:pt x="844550" y="170942"/>
                    </a:cubicBezTo>
                    <a:lnTo>
                      <a:pt x="518160" y="497205"/>
                    </a:lnTo>
                    <a:cubicBezTo>
                      <a:pt x="508889" y="506476"/>
                      <a:pt x="508889" y="521462"/>
                      <a:pt x="518160" y="530733"/>
                    </a:cubicBezTo>
                    <a:lnTo>
                      <a:pt x="528828" y="537718"/>
                    </a:lnTo>
                    <a:cubicBezTo>
                      <a:pt x="541020" y="537718"/>
                      <a:pt x="546989" y="535432"/>
                      <a:pt x="551688" y="530733"/>
                    </a:cubicBezTo>
                    <a:lnTo>
                      <a:pt x="895096" y="187325"/>
                    </a:lnTo>
                    <a:cubicBezTo>
                      <a:pt x="904367" y="178054"/>
                      <a:pt x="904367" y="163068"/>
                      <a:pt x="895096" y="153797"/>
                    </a:cubicBezTo>
                    <a:cubicBezTo>
                      <a:pt x="796163" y="54610"/>
                      <a:pt x="664337" y="0"/>
                      <a:pt x="524256" y="0"/>
                    </a:cubicBezTo>
                    <a:cubicBezTo>
                      <a:pt x="235204" y="0"/>
                      <a:pt x="0" y="235204"/>
                      <a:pt x="0" y="524256"/>
                    </a:cubicBezTo>
                    <a:cubicBezTo>
                      <a:pt x="0" y="813308"/>
                      <a:pt x="235204" y="1048512"/>
                      <a:pt x="524256" y="1048512"/>
                    </a:cubicBezTo>
                    <a:cubicBezTo>
                      <a:pt x="670687" y="1048512"/>
                      <a:pt x="811403" y="986536"/>
                      <a:pt x="910590" y="878586"/>
                    </a:cubicBezTo>
                    <a:cubicBezTo>
                      <a:pt x="919480" y="868934"/>
                      <a:pt x="918845" y="853948"/>
                      <a:pt x="909193" y="845058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31" name="Group 31"/>
            <p:cNvGrpSpPr>
              <a:grpSpLocks noChangeAspect="1"/>
            </p:cNvGrpSpPr>
            <p:nvPr/>
          </p:nvGrpSpPr>
          <p:grpSpPr>
            <a:xfrm>
              <a:off x="1091955" y="0"/>
              <a:ext cx="1059436" cy="1246514"/>
              <a:chOff x="0" y="0"/>
              <a:chExt cx="1027138" cy="1208519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63500" y="167513"/>
                <a:ext cx="895731" cy="977392"/>
              </a:xfrm>
              <a:custGeom>
                <a:avLst/>
                <a:gdLst/>
                <a:ahLst/>
                <a:cxnLst/>
                <a:rect l="l" t="t" r="r" b="b"/>
                <a:pathLst>
                  <a:path w="895731" h="977392">
                    <a:moveTo>
                      <a:pt x="706374" y="605790"/>
                    </a:moveTo>
                    <a:cubicBezTo>
                      <a:pt x="663829" y="648208"/>
                      <a:pt x="605663" y="671957"/>
                      <a:pt x="540766" y="671957"/>
                    </a:cubicBezTo>
                    <a:cubicBezTo>
                      <a:pt x="410972" y="671957"/>
                      <a:pt x="305689" y="566674"/>
                      <a:pt x="305689" y="436880"/>
                    </a:cubicBezTo>
                    <a:cubicBezTo>
                      <a:pt x="305689" y="353822"/>
                      <a:pt x="348869" y="281051"/>
                      <a:pt x="413893" y="239141"/>
                    </a:cubicBezTo>
                    <a:lnTo>
                      <a:pt x="221996" y="0"/>
                    </a:lnTo>
                    <a:cubicBezTo>
                      <a:pt x="208026" y="10287"/>
                      <a:pt x="194437" y="21082"/>
                      <a:pt x="181483" y="32639"/>
                    </a:cubicBezTo>
                    <a:lnTo>
                      <a:pt x="372364" y="272796"/>
                    </a:lnTo>
                    <a:lnTo>
                      <a:pt x="132588" y="82296"/>
                    </a:lnTo>
                    <a:cubicBezTo>
                      <a:pt x="121158" y="95377"/>
                      <a:pt x="110490" y="108966"/>
                      <a:pt x="100330" y="123190"/>
                    </a:cubicBezTo>
                    <a:lnTo>
                      <a:pt x="339344" y="314960"/>
                    </a:lnTo>
                    <a:lnTo>
                      <a:pt x="63373" y="182499"/>
                    </a:lnTo>
                    <a:cubicBezTo>
                      <a:pt x="55245" y="197739"/>
                      <a:pt x="47879" y="213360"/>
                      <a:pt x="41275" y="229362"/>
                    </a:cubicBezTo>
                    <a:lnTo>
                      <a:pt x="317119" y="363093"/>
                    </a:lnTo>
                    <a:lnTo>
                      <a:pt x="18669" y="295783"/>
                    </a:lnTo>
                    <a:cubicBezTo>
                      <a:pt x="14224" y="312293"/>
                      <a:pt x="10541" y="329184"/>
                      <a:pt x="7620" y="346329"/>
                    </a:cubicBezTo>
                    <a:lnTo>
                      <a:pt x="304165" y="414401"/>
                    </a:lnTo>
                    <a:lnTo>
                      <a:pt x="508" y="415290"/>
                    </a:lnTo>
                    <a:cubicBezTo>
                      <a:pt x="254" y="422402"/>
                      <a:pt x="0" y="429514"/>
                      <a:pt x="0" y="436753"/>
                    </a:cubicBezTo>
                    <a:lnTo>
                      <a:pt x="889" y="467487"/>
                    </a:lnTo>
                    <a:lnTo>
                      <a:pt x="304165" y="468376"/>
                    </a:lnTo>
                    <a:lnTo>
                      <a:pt x="9271" y="536067"/>
                    </a:lnTo>
                    <a:cubicBezTo>
                      <a:pt x="12446" y="553212"/>
                      <a:pt x="16383" y="569976"/>
                      <a:pt x="21209" y="586486"/>
                    </a:cubicBezTo>
                    <a:lnTo>
                      <a:pt x="317119" y="519811"/>
                    </a:lnTo>
                    <a:lnTo>
                      <a:pt x="44577" y="651764"/>
                    </a:lnTo>
                    <a:cubicBezTo>
                      <a:pt x="51435" y="667639"/>
                      <a:pt x="59055" y="683133"/>
                      <a:pt x="67437" y="698246"/>
                    </a:cubicBezTo>
                    <a:lnTo>
                      <a:pt x="339344" y="567817"/>
                    </a:lnTo>
                    <a:lnTo>
                      <a:pt x="104521" y="756285"/>
                    </a:lnTo>
                    <a:cubicBezTo>
                      <a:pt x="114808" y="770255"/>
                      <a:pt x="125730" y="783844"/>
                      <a:pt x="137287" y="796671"/>
                    </a:cubicBezTo>
                    <a:lnTo>
                      <a:pt x="372364" y="609981"/>
                    </a:lnTo>
                    <a:lnTo>
                      <a:pt x="185928" y="844550"/>
                    </a:lnTo>
                    <a:cubicBezTo>
                      <a:pt x="199009" y="855980"/>
                      <a:pt x="212598" y="866648"/>
                      <a:pt x="226822" y="876808"/>
                    </a:cubicBezTo>
                    <a:lnTo>
                      <a:pt x="414528" y="642874"/>
                    </a:lnTo>
                    <a:lnTo>
                      <a:pt x="284734" y="913130"/>
                    </a:lnTo>
                    <a:cubicBezTo>
                      <a:pt x="299847" y="921258"/>
                      <a:pt x="315468" y="928751"/>
                      <a:pt x="331470" y="935482"/>
                    </a:cubicBezTo>
                    <a:lnTo>
                      <a:pt x="462534" y="665226"/>
                    </a:lnTo>
                    <a:lnTo>
                      <a:pt x="396494" y="957961"/>
                    </a:lnTo>
                    <a:cubicBezTo>
                      <a:pt x="413004" y="962533"/>
                      <a:pt x="429895" y="966343"/>
                      <a:pt x="447040" y="969264"/>
                    </a:cubicBezTo>
                    <a:lnTo>
                      <a:pt x="513842" y="678053"/>
                    </a:lnTo>
                    <a:lnTo>
                      <a:pt x="514731" y="976757"/>
                    </a:lnTo>
                    <a:cubicBezTo>
                      <a:pt x="523367" y="977138"/>
                      <a:pt x="532003" y="977392"/>
                      <a:pt x="540766" y="977392"/>
                    </a:cubicBezTo>
                    <a:lnTo>
                      <a:pt x="567055" y="976757"/>
                    </a:lnTo>
                    <a:lnTo>
                      <a:pt x="567944" y="678053"/>
                    </a:lnTo>
                    <a:lnTo>
                      <a:pt x="634746" y="969137"/>
                    </a:lnTo>
                    <a:cubicBezTo>
                      <a:pt x="651891" y="966089"/>
                      <a:pt x="668782" y="962406"/>
                      <a:pt x="685292" y="957834"/>
                    </a:cubicBezTo>
                    <a:lnTo>
                      <a:pt x="619252" y="665226"/>
                    </a:lnTo>
                    <a:lnTo>
                      <a:pt x="750189" y="935482"/>
                    </a:lnTo>
                    <a:cubicBezTo>
                      <a:pt x="766191" y="928751"/>
                      <a:pt x="781812" y="921258"/>
                      <a:pt x="796925" y="913130"/>
                    </a:cubicBezTo>
                    <a:lnTo>
                      <a:pt x="667258" y="642874"/>
                    </a:lnTo>
                    <a:lnTo>
                      <a:pt x="854964" y="876808"/>
                    </a:lnTo>
                    <a:cubicBezTo>
                      <a:pt x="869061" y="866648"/>
                      <a:pt x="882650" y="855980"/>
                      <a:pt x="895731" y="844550"/>
                    </a:cubicBezTo>
                    <a:close/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3" name="Freeform 33"/>
              <p:cNvSpPr/>
              <p:nvPr/>
            </p:nvSpPr>
            <p:spPr>
              <a:xfrm>
                <a:off x="577469" y="63500"/>
                <a:ext cx="53848" cy="307340"/>
              </a:xfrm>
              <a:custGeom>
                <a:avLst/>
                <a:gdLst/>
                <a:ahLst/>
                <a:cxnLst/>
                <a:rect l="l" t="t" r="r" b="b"/>
                <a:pathLst>
                  <a:path w="53848" h="307340">
                    <a:moveTo>
                      <a:pt x="26797" y="305689"/>
                    </a:moveTo>
                    <a:lnTo>
                      <a:pt x="53848" y="307340"/>
                    </a:lnTo>
                    <a:lnTo>
                      <a:pt x="52959" y="635"/>
                    </a:lnTo>
                    <a:cubicBezTo>
                      <a:pt x="44323" y="254"/>
                      <a:pt x="35560" y="0"/>
                      <a:pt x="26797" y="0"/>
                    </a:cubicBezTo>
                    <a:lnTo>
                      <a:pt x="889" y="635"/>
                    </a:lnTo>
                    <a:lnTo>
                      <a:pt x="0" y="307213"/>
                    </a:lnTo>
                    <a:cubicBezTo>
                      <a:pt x="8763" y="306197"/>
                      <a:pt x="17780" y="305562"/>
                      <a:pt x="26797" y="305562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4" name="Freeform 34"/>
              <p:cNvSpPr/>
              <p:nvPr/>
            </p:nvSpPr>
            <p:spPr>
              <a:xfrm>
                <a:off x="683641" y="107188"/>
                <a:ext cx="180340" cy="299466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299466">
                    <a:moveTo>
                      <a:pt x="47498" y="299466"/>
                    </a:moveTo>
                    <a:lnTo>
                      <a:pt x="180340" y="22733"/>
                    </a:lnTo>
                    <a:cubicBezTo>
                      <a:pt x="165227" y="14478"/>
                      <a:pt x="149733" y="6858"/>
                      <a:pt x="133731" y="0"/>
                    </a:cubicBezTo>
                    <a:lnTo>
                      <a:pt x="0" y="275971"/>
                    </a:lnTo>
                    <a:cubicBezTo>
                      <a:pt x="16764" y="282067"/>
                      <a:pt x="32766" y="289814"/>
                      <a:pt x="47498" y="299339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5" name="Freeform 35"/>
              <p:cNvSpPr/>
              <p:nvPr/>
            </p:nvSpPr>
            <p:spPr>
              <a:xfrm>
                <a:off x="631698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51435" y="310896"/>
                    </a:moveTo>
                    <a:lnTo>
                      <a:pt x="118999" y="11557"/>
                    </a:lnTo>
                    <a:cubicBezTo>
                      <a:pt x="102489" y="6985"/>
                      <a:pt x="85725" y="3048"/>
                      <a:pt x="68580" y="0"/>
                    </a:cubicBezTo>
                    <a:lnTo>
                      <a:pt x="0" y="298704"/>
                    </a:lnTo>
                    <a:cubicBezTo>
                      <a:pt x="17907" y="300736"/>
                      <a:pt x="35052" y="304927"/>
                      <a:pt x="51562" y="310896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6" name="Freeform 36"/>
              <p:cNvSpPr/>
              <p:nvPr/>
            </p:nvSpPr>
            <p:spPr>
              <a:xfrm>
                <a:off x="344678" y="107061"/>
                <a:ext cx="180467" cy="299339"/>
              </a:xfrm>
              <a:custGeom>
                <a:avLst/>
                <a:gdLst/>
                <a:ahLst/>
                <a:cxnLst/>
                <a:rect l="l" t="t" r="r" b="b"/>
                <a:pathLst>
                  <a:path w="180467" h="299339">
                    <a:moveTo>
                      <a:pt x="180467" y="276098"/>
                    </a:moveTo>
                    <a:lnTo>
                      <a:pt x="46609" y="0"/>
                    </a:lnTo>
                    <a:cubicBezTo>
                      <a:pt x="30607" y="6858"/>
                      <a:pt x="15113" y="14351"/>
                      <a:pt x="0" y="22733"/>
                    </a:cubicBezTo>
                    <a:lnTo>
                      <a:pt x="132842" y="299339"/>
                    </a:lnTo>
                    <a:cubicBezTo>
                      <a:pt x="147701" y="289814"/>
                      <a:pt x="163576" y="282067"/>
                      <a:pt x="180467" y="27597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7" name="Freeform 37"/>
              <p:cNvSpPr/>
              <p:nvPr/>
            </p:nvSpPr>
            <p:spPr>
              <a:xfrm>
                <a:off x="458216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118872" y="298704"/>
                    </a:moveTo>
                    <a:lnTo>
                      <a:pt x="50419" y="0"/>
                    </a:lnTo>
                    <a:cubicBezTo>
                      <a:pt x="33274" y="3048"/>
                      <a:pt x="16510" y="6858"/>
                      <a:pt x="0" y="11557"/>
                    </a:cubicBezTo>
                    <a:lnTo>
                      <a:pt x="67437" y="310896"/>
                    </a:lnTo>
                    <a:cubicBezTo>
                      <a:pt x="83820" y="305054"/>
                      <a:pt x="101092" y="300863"/>
                      <a:pt x="118999" y="29883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38" name="Freeform 38"/>
              <p:cNvSpPr/>
              <p:nvPr/>
            </p:nvSpPr>
            <p:spPr>
              <a:xfrm>
                <a:off x="731393" y="167767"/>
                <a:ext cx="232283" cy="270510"/>
              </a:xfrm>
              <a:custGeom>
                <a:avLst/>
                <a:gdLst/>
                <a:ahLst/>
                <a:cxnLst/>
                <a:rect l="l" t="t" r="r" b="b"/>
                <a:pathLst>
                  <a:path w="232283" h="270510">
                    <a:moveTo>
                      <a:pt x="39370" y="270510"/>
                    </a:moveTo>
                    <a:lnTo>
                      <a:pt x="232283" y="32639"/>
                    </a:lnTo>
                    <a:cubicBezTo>
                      <a:pt x="219329" y="21082"/>
                      <a:pt x="205867" y="10160"/>
                      <a:pt x="191897" y="0"/>
                    </a:cubicBezTo>
                    <a:lnTo>
                      <a:pt x="0" y="238887"/>
                    </a:lnTo>
                    <a:cubicBezTo>
                      <a:pt x="14224" y="248031"/>
                      <a:pt x="27432" y="258572"/>
                      <a:pt x="39370" y="270510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39" name="Group 39"/>
            <p:cNvGrpSpPr>
              <a:grpSpLocks noChangeAspect="1"/>
            </p:cNvGrpSpPr>
            <p:nvPr/>
          </p:nvGrpSpPr>
          <p:grpSpPr>
            <a:xfrm>
              <a:off x="2196594" y="5158"/>
              <a:ext cx="1062118" cy="1236788"/>
              <a:chOff x="0" y="0"/>
              <a:chExt cx="1029729" cy="1199083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66040" y="470535"/>
                <a:ext cx="243205" cy="104521"/>
              </a:xfrm>
              <a:custGeom>
                <a:avLst/>
                <a:gdLst/>
                <a:ahLst/>
                <a:cxnLst/>
                <a:rect l="l" t="t" r="r" b="b"/>
                <a:pathLst>
                  <a:path w="243205" h="104521">
                    <a:moveTo>
                      <a:pt x="197231" y="27178"/>
                    </a:moveTo>
                    <a:cubicBezTo>
                      <a:pt x="185928" y="11303"/>
                      <a:pt x="160655" y="0"/>
                      <a:pt x="141224" y="2159"/>
                    </a:cubicBezTo>
                    <a:lnTo>
                      <a:pt x="42799" y="13081"/>
                    </a:lnTo>
                    <a:cubicBezTo>
                      <a:pt x="23368" y="15240"/>
                      <a:pt x="5334" y="29972"/>
                      <a:pt x="2667" y="45847"/>
                    </a:cubicBezTo>
                    <a:cubicBezTo>
                      <a:pt x="0" y="61722"/>
                      <a:pt x="12446" y="104521"/>
                      <a:pt x="32004" y="104521"/>
                    </a:cubicBezTo>
                    <a:lnTo>
                      <a:pt x="216916" y="104521"/>
                    </a:lnTo>
                    <a:cubicBezTo>
                      <a:pt x="236474" y="104521"/>
                      <a:pt x="243205" y="91567"/>
                      <a:pt x="231775" y="75565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1" name="Freeform 41"/>
              <p:cNvSpPr/>
              <p:nvPr/>
            </p:nvSpPr>
            <p:spPr>
              <a:xfrm>
                <a:off x="62865" y="615950"/>
                <a:ext cx="244348" cy="92075"/>
              </a:xfrm>
              <a:custGeom>
                <a:avLst/>
                <a:gdLst/>
                <a:ahLst/>
                <a:cxnLst/>
                <a:rect l="l" t="t" r="r" b="b"/>
                <a:pathLst>
                  <a:path w="244348" h="92075">
                    <a:moveTo>
                      <a:pt x="232156" y="27686"/>
                    </a:moveTo>
                    <a:cubicBezTo>
                      <a:pt x="244348" y="12446"/>
                      <a:pt x="238379" y="0"/>
                      <a:pt x="218821" y="0"/>
                    </a:cubicBezTo>
                    <a:lnTo>
                      <a:pt x="34925" y="0"/>
                    </a:lnTo>
                    <a:cubicBezTo>
                      <a:pt x="15367" y="0"/>
                      <a:pt x="0" y="9906"/>
                      <a:pt x="635" y="22098"/>
                    </a:cubicBezTo>
                    <a:cubicBezTo>
                      <a:pt x="1270" y="34290"/>
                      <a:pt x="20955" y="68453"/>
                      <a:pt x="40259" y="71628"/>
                    </a:cubicBezTo>
                    <a:lnTo>
                      <a:pt x="143510" y="88900"/>
                    </a:lnTo>
                    <a:cubicBezTo>
                      <a:pt x="162814" y="92075"/>
                      <a:pt x="188595" y="82296"/>
                      <a:pt x="200787" y="66929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2" name="Freeform 42"/>
              <p:cNvSpPr/>
              <p:nvPr/>
            </p:nvSpPr>
            <p:spPr>
              <a:xfrm>
                <a:off x="89789" y="335788"/>
                <a:ext cx="116205" cy="107823"/>
              </a:xfrm>
              <a:custGeom>
                <a:avLst/>
                <a:gdLst/>
                <a:ahLst/>
                <a:cxnLst/>
                <a:rect l="l" t="t" r="r" b="b"/>
                <a:pathLst>
                  <a:path w="116205" h="107823">
                    <a:moveTo>
                      <a:pt x="69088" y="15875"/>
                    </a:moveTo>
                    <a:cubicBezTo>
                      <a:pt x="57785" y="0"/>
                      <a:pt x="41021" y="1143"/>
                      <a:pt x="32131" y="18542"/>
                    </a:cubicBezTo>
                    <a:lnTo>
                      <a:pt x="6731" y="76200"/>
                    </a:lnTo>
                    <a:cubicBezTo>
                      <a:pt x="0" y="94488"/>
                      <a:pt x="10287" y="107823"/>
                      <a:pt x="29718" y="105664"/>
                    </a:cubicBezTo>
                    <a:lnTo>
                      <a:pt x="90170" y="98933"/>
                    </a:lnTo>
                    <a:cubicBezTo>
                      <a:pt x="109601" y="96774"/>
                      <a:pt x="116205" y="82042"/>
                      <a:pt x="104775" y="6604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3" name="Freeform 43"/>
              <p:cNvSpPr/>
              <p:nvPr/>
            </p:nvSpPr>
            <p:spPr>
              <a:xfrm>
                <a:off x="171577" y="240284"/>
                <a:ext cx="203073" cy="183642"/>
              </a:xfrm>
              <a:custGeom>
                <a:avLst/>
                <a:gdLst/>
                <a:ahLst/>
                <a:cxnLst/>
                <a:rect l="l" t="t" r="r" b="b"/>
                <a:pathLst>
                  <a:path w="203073" h="183642">
                    <a:moveTo>
                      <a:pt x="179070" y="175514"/>
                    </a:moveTo>
                    <a:cubicBezTo>
                      <a:pt x="198501" y="173355"/>
                      <a:pt x="203073" y="160274"/>
                      <a:pt x="189230" y="146431"/>
                    </a:cubicBezTo>
                    <a:lnTo>
                      <a:pt x="59944" y="17272"/>
                    </a:lnTo>
                    <a:cubicBezTo>
                      <a:pt x="46101" y="3429"/>
                      <a:pt x="27940" y="0"/>
                      <a:pt x="19558" y="9652"/>
                    </a:cubicBezTo>
                    <a:cubicBezTo>
                      <a:pt x="11176" y="19304"/>
                      <a:pt x="0" y="59055"/>
                      <a:pt x="11430" y="74930"/>
                    </a:cubicBezTo>
                    <a:lnTo>
                      <a:pt x="69596" y="156464"/>
                    </a:lnTo>
                    <a:cubicBezTo>
                      <a:pt x="80899" y="172339"/>
                      <a:pt x="106172" y="183642"/>
                      <a:pt x="125603" y="181483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4" name="Freeform 44"/>
              <p:cNvSpPr/>
              <p:nvPr/>
            </p:nvSpPr>
            <p:spPr>
              <a:xfrm>
                <a:off x="238633" y="818642"/>
                <a:ext cx="188087" cy="204216"/>
              </a:xfrm>
              <a:custGeom>
                <a:avLst/>
                <a:gdLst/>
                <a:ahLst/>
                <a:cxnLst/>
                <a:rect l="l" t="t" r="r" b="b"/>
                <a:pathLst>
                  <a:path w="188087" h="204216">
                    <a:moveTo>
                      <a:pt x="180594" y="24003"/>
                    </a:moveTo>
                    <a:cubicBezTo>
                      <a:pt x="178435" y="4572"/>
                      <a:pt x="165354" y="0"/>
                      <a:pt x="151511" y="13843"/>
                    </a:cubicBezTo>
                    <a:lnTo>
                      <a:pt x="17907" y="147447"/>
                    </a:lnTo>
                    <a:cubicBezTo>
                      <a:pt x="4064" y="161290"/>
                      <a:pt x="0" y="178943"/>
                      <a:pt x="8636" y="186690"/>
                    </a:cubicBezTo>
                    <a:cubicBezTo>
                      <a:pt x="17272" y="194437"/>
                      <a:pt x="54737" y="204216"/>
                      <a:pt x="70612" y="192913"/>
                    </a:cubicBezTo>
                    <a:lnTo>
                      <a:pt x="160909" y="128397"/>
                    </a:lnTo>
                    <a:cubicBezTo>
                      <a:pt x="176784" y="117094"/>
                      <a:pt x="188087" y="91821"/>
                      <a:pt x="185928" y="7239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5" name="Freeform 45"/>
              <p:cNvSpPr/>
              <p:nvPr/>
            </p:nvSpPr>
            <p:spPr>
              <a:xfrm>
                <a:off x="156210" y="757428"/>
                <a:ext cx="221107" cy="193548"/>
              </a:xfrm>
              <a:custGeom>
                <a:avLst/>
                <a:gdLst/>
                <a:ahLst/>
                <a:cxnLst/>
                <a:rect l="l" t="t" r="r" b="b"/>
                <a:pathLst>
                  <a:path w="221107" h="193548">
                    <a:moveTo>
                      <a:pt x="137160" y="3175"/>
                    </a:moveTo>
                    <a:cubicBezTo>
                      <a:pt x="117856" y="0"/>
                      <a:pt x="92075" y="9779"/>
                      <a:pt x="79883" y="25019"/>
                    </a:cubicBezTo>
                    <a:lnTo>
                      <a:pt x="14478" y="106807"/>
                    </a:lnTo>
                    <a:cubicBezTo>
                      <a:pt x="2286" y="122047"/>
                      <a:pt x="0" y="145415"/>
                      <a:pt x="9398" y="158750"/>
                    </a:cubicBezTo>
                    <a:cubicBezTo>
                      <a:pt x="18796" y="172085"/>
                      <a:pt x="57785" y="193548"/>
                      <a:pt x="71628" y="179705"/>
                    </a:cubicBezTo>
                    <a:lnTo>
                      <a:pt x="207264" y="44069"/>
                    </a:lnTo>
                    <a:cubicBezTo>
                      <a:pt x="221107" y="30226"/>
                      <a:pt x="216662" y="16256"/>
                      <a:pt x="197358" y="13081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81280" y="727075"/>
                <a:ext cx="121031" cy="115062"/>
              </a:xfrm>
              <a:custGeom>
                <a:avLst/>
                <a:gdLst/>
                <a:ahLst/>
                <a:cxnLst/>
                <a:rect l="l" t="t" r="r" b="b"/>
                <a:pathLst>
                  <a:path w="121031" h="115062">
                    <a:moveTo>
                      <a:pt x="30353" y="3175"/>
                    </a:moveTo>
                    <a:cubicBezTo>
                      <a:pt x="11049" y="0"/>
                      <a:pt x="0" y="12573"/>
                      <a:pt x="5842" y="31242"/>
                    </a:cubicBezTo>
                    <a:lnTo>
                      <a:pt x="30099" y="95250"/>
                    </a:lnTo>
                    <a:cubicBezTo>
                      <a:pt x="38227" y="113030"/>
                      <a:pt x="54864" y="115062"/>
                      <a:pt x="67056" y="99822"/>
                    </a:cubicBezTo>
                    <a:lnTo>
                      <a:pt x="108839" y="47625"/>
                    </a:lnTo>
                    <a:cubicBezTo>
                      <a:pt x="121031" y="32385"/>
                      <a:pt x="115316" y="17272"/>
                      <a:pt x="96012" y="14097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7" name="Freeform 47"/>
              <p:cNvSpPr/>
              <p:nvPr/>
            </p:nvSpPr>
            <p:spPr>
              <a:xfrm>
                <a:off x="618744" y="64516"/>
                <a:ext cx="102997" cy="237871"/>
              </a:xfrm>
              <a:custGeom>
                <a:avLst/>
                <a:gdLst/>
                <a:ahLst/>
                <a:cxnLst/>
                <a:rect l="l" t="t" r="r" b="b"/>
                <a:pathLst>
                  <a:path w="102997" h="237871">
                    <a:moveTo>
                      <a:pt x="76200" y="192659"/>
                    </a:moveTo>
                    <a:cubicBezTo>
                      <a:pt x="92075" y="181356"/>
                      <a:pt x="102997" y="156210"/>
                      <a:pt x="100457" y="136779"/>
                    </a:cubicBezTo>
                    <a:lnTo>
                      <a:pt x="88011" y="41656"/>
                    </a:lnTo>
                    <a:cubicBezTo>
                      <a:pt x="85471" y="22225"/>
                      <a:pt x="70993" y="4572"/>
                      <a:pt x="55880" y="2286"/>
                    </a:cubicBezTo>
                    <a:cubicBezTo>
                      <a:pt x="40767" y="0"/>
                      <a:pt x="0" y="13081"/>
                      <a:pt x="0" y="32639"/>
                    </a:cubicBezTo>
                    <a:lnTo>
                      <a:pt x="0" y="211582"/>
                    </a:lnTo>
                    <a:cubicBezTo>
                      <a:pt x="0" y="231140"/>
                      <a:pt x="12954" y="237871"/>
                      <a:pt x="28956" y="226441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8" name="Freeform 48"/>
              <p:cNvSpPr/>
              <p:nvPr/>
            </p:nvSpPr>
            <p:spPr>
              <a:xfrm>
                <a:off x="746506" y="86233"/>
                <a:ext cx="109093" cy="114173"/>
              </a:xfrm>
              <a:custGeom>
                <a:avLst/>
                <a:gdLst/>
                <a:ahLst/>
                <a:cxnLst/>
                <a:rect l="l" t="t" r="r" b="b"/>
                <a:pathLst>
                  <a:path w="109093" h="114173">
                    <a:moveTo>
                      <a:pt x="93218" y="67564"/>
                    </a:moveTo>
                    <a:cubicBezTo>
                      <a:pt x="109093" y="56261"/>
                      <a:pt x="107823" y="39751"/>
                      <a:pt x="90297" y="31115"/>
                    </a:cubicBezTo>
                    <a:lnTo>
                      <a:pt x="31496" y="6477"/>
                    </a:lnTo>
                    <a:cubicBezTo>
                      <a:pt x="13081" y="0"/>
                      <a:pt x="0" y="10668"/>
                      <a:pt x="2540" y="29972"/>
                    </a:cubicBezTo>
                    <a:lnTo>
                      <a:pt x="10160" y="88265"/>
                    </a:lnTo>
                    <a:cubicBezTo>
                      <a:pt x="12700" y="107696"/>
                      <a:pt x="27813" y="114173"/>
                      <a:pt x="43688" y="10287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9" name="Freeform 49"/>
              <p:cNvSpPr/>
              <p:nvPr/>
            </p:nvSpPr>
            <p:spPr>
              <a:xfrm>
                <a:off x="769493" y="166116"/>
                <a:ext cx="200406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00406" h="234315">
                    <a:moveTo>
                      <a:pt x="13843" y="210439"/>
                    </a:moveTo>
                    <a:cubicBezTo>
                      <a:pt x="16383" y="229870"/>
                      <a:pt x="29845" y="234315"/>
                      <a:pt x="43561" y="220599"/>
                    </a:cubicBezTo>
                    <a:lnTo>
                      <a:pt x="186055" y="78105"/>
                    </a:lnTo>
                    <a:cubicBezTo>
                      <a:pt x="199898" y="64262"/>
                      <a:pt x="200406" y="43053"/>
                      <a:pt x="187198" y="31115"/>
                    </a:cubicBezTo>
                    <a:cubicBezTo>
                      <a:pt x="173990" y="19177"/>
                      <a:pt x="123444" y="0"/>
                      <a:pt x="107442" y="11303"/>
                    </a:cubicBezTo>
                    <a:lnTo>
                      <a:pt x="26797" y="68834"/>
                    </a:lnTo>
                    <a:cubicBezTo>
                      <a:pt x="10922" y="80137"/>
                      <a:pt x="0" y="105283"/>
                      <a:pt x="2540" y="124714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0" name="Freeform 50"/>
              <p:cNvSpPr/>
              <p:nvPr/>
            </p:nvSpPr>
            <p:spPr>
              <a:xfrm>
                <a:off x="618744" y="291719"/>
                <a:ext cx="126873" cy="117983"/>
              </a:xfrm>
              <a:custGeom>
                <a:avLst/>
                <a:gdLst/>
                <a:ahLst/>
                <a:cxnLst/>
                <a:rect l="l" t="t" r="r" b="b"/>
                <a:pathLst>
                  <a:path w="126873" h="117983">
                    <a:moveTo>
                      <a:pt x="0" y="72263"/>
                    </a:moveTo>
                    <a:cubicBezTo>
                      <a:pt x="0" y="73533"/>
                      <a:pt x="15494" y="78232"/>
                      <a:pt x="34544" y="82804"/>
                    </a:cubicBezTo>
                    <a:lnTo>
                      <a:pt x="98425" y="107950"/>
                    </a:lnTo>
                    <a:cubicBezTo>
                      <a:pt x="115189" y="117983"/>
                      <a:pt x="126873" y="110236"/>
                      <a:pt x="124333" y="90932"/>
                    </a:cubicBezTo>
                    <a:lnTo>
                      <a:pt x="115824" y="25908"/>
                    </a:lnTo>
                    <a:cubicBezTo>
                      <a:pt x="113284" y="6604"/>
                      <a:pt x="98171" y="0"/>
                      <a:pt x="82296" y="11303"/>
                    </a:cubicBezTo>
                    <a:lnTo>
                      <a:pt x="29083" y="49403"/>
                    </a:lnTo>
                    <a:cubicBezTo>
                      <a:pt x="13208" y="60706"/>
                      <a:pt x="127" y="70993"/>
                      <a:pt x="127" y="72263"/>
                    </a:cubicBezTo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1" name="Freeform 51"/>
              <p:cNvSpPr/>
              <p:nvPr/>
            </p:nvSpPr>
            <p:spPr>
              <a:xfrm>
                <a:off x="246507" y="158369"/>
                <a:ext cx="184404" cy="211328"/>
              </a:xfrm>
              <a:custGeom>
                <a:avLst/>
                <a:gdLst/>
                <a:ahLst/>
                <a:cxnLst/>
                <a:rect l="l" t="t" r="r" b="b"/>
                <a:pathLst>
                  <a:path w="184404" h="211328">
                    <a:moveTo>
                      <a:pt x="181229" y="132207"/>
                    </a:moveTo>
                    <a:cubicBezTo>
                      <a:pt x="184404" y="112903"/>
                      <a:pt x="174625" y="87122"/>
                      <a:pt x="159258" y="74930"/>
                    </a:cubicBezTo>
                    <a:lnTo>
                      <a:pt x="83820" y="14605"/>
                    </a:lnTo>
                    <a:cubicBezTo>
                      <a:pt x="68580" y="2413"/>
                      <a:pt x="45593" y="0"/>
                      <a:pt x="32893" y="9144"/>
                    </a:cubicBezTo>
                    <a:cubicBezTo>
                      <a:pt x="20193" y="18288"/>
                      <a:pt x="0" y="56515"/>
                      <a:pt x="13843" y="70358"/>
                    </a:cubicBezTo>
                    <a:lnTo>
                      <a:pt x="140970" y="197485"/>
                    </a:lnTo>
                    <a:cubicBezTo>
                      <a:pt x="154813" y="211328"/>
                      <a:pt x="168656" y="206883"/>
                      <a:pt x="171958" y="187579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2" name="Freeform 52"/>
              <p:cNvSpPr/>
              <p:nvPr/>
            </p:nvSpPr>
            <p:spPr>
              <a:xfrm>
                <a:off x="448818" y="294640"/>
                <a:ext cx="111633" cy="123571"/>
              </a:xfrm>
              <a:custGeom>
                <a:avLst/>
                <a:gdLst/>
                <a:ahLst/>
                <a:cxnLst/>
                <a:rect l="l" t="t" r="r" b="b"/>
                <a:pathLst>
                  <a:path w="111633" h="123571">
                    <a:moveTo>
                      <a:pt x="89789" y="81661"/>
                    </a:moveTo>
                    <a:cubicBezTo>
                      <a:pt x="108712" y="76581"/>
                      <a:pt x="111633" y="62357"/>
                      <a:pt x="96266" y="50165"/>
                    </a:cubicBezTo>
                    <a:lnTo>
                      <a:pt x="49022" y="12192"/>
                    </a:lnTo>
                    <a:cubicBezTo>
                      <a:pt x="33782" y="0"/>
                      <a:pt x="18669" y="5715"/>
                      <a:pt x="15494" y="25019"/>
                    </a:cubicBezTo>
                    <a:lnTo>
                      <a:pt x="5207" y="86614"/>
                    </a:lnTo>
                    <a:cubicBezTo>
                      <a:pt x="2032" y="105918"/>
                      <a:pt x="0" y="122301"/>
                      <a:pt x="635" y="122936"/>
                    </a:cubicBezTo>
                    <a:cubicBezTo>
                      <a:pt x="1270" y="123571"/>
                      <a:pt x="15621" y="115824"/>
                      <a:pt x="32258" y="105664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3" name="Freeform 53"/>
              <p:cNvSpPr/>
              <p:nvPr/>
            </p:nvSpPr>
            <p:spPr>
              <a:xfrm>
                <a:off x="480314" y="62611"/>
                <a:ext cx="97536" cy="246126"/>
              </a:xfrm>
              <a:custGeom>
                <a:avLst/>
                <a:gdLst/>
                <a:ahLst/>
                <a:cxnLst/>
                <a:rect l="l" t="t" r="r" b="b"/>
                <a:pathLst>
                  <a:path w="97536" h="246126">
                    <a:moveTo>
                      <a:pt x="69850" y="233934"/>
                    </a:moveTo>
                    <a:cubicBezTo>
                      <a:pt x="85090" y="246126"/>
                      <a:pt x="97536" y="240157"/>
                      <a:pt x="97536" y="220599"/>
                    </a:cubicBezTo>
                    <a:lnTo>
                      <a:pt x="97536" y="34671"/>
                    </a:lnTo>
                    <a:cubicBezTo>
                      <a:pt x="97536" y="15113"/>
                      <a:pt x="86614" y="0"/>
                      <a:pt x="73279" y="1016"/>
                    </a:cubicBezTo>
                    <a:cubicBezTo>
                      <a:pt x="59944" y="2032"/>
                      <a:pt x="22860" y="22733"/>
                      <a:pt x="19685" y="42037"/>
                    </a:cubicBezTo>
                    <a:lnTo>
                      <a:pt x="3175" y="140970"/>
                    </a:lnTo>
                    <a:cubicBezTo>
                      <a:pt x="0" y="160274"/>
                      <a:pt x="9779" y="186055"/>
                      <a:pt x="25019" y="198247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4" name="Freeform 54"/>
              <p:cNvSpPr/>
              <p:nvPr/>
            </p:nvSpPr>
            <p:spPr>
              <a:xfrm>
                <a:off x="352298" y="83820"/>
                <a:ext cx="108077" cy="115570"/>
              </a:xfrm>
              <a:custGeom>
                <a:avLst/>
                <a:gdLst/>
                <a:ahLst/>
                <a:cxnLst/>
                <a:rect l="l" t="t" r="r" b="b"/>
                <a:pathLst>
                  <a:path w="108077" h="115570">
                    <a:moveTo>
                      <a:pt x="104902" y="29972"/>
                    </a:moveTo>
                    <a:cubicBezTo>
                      <a:pt x="108077" y="10668"/>
                      <a:pt x="95504" y="0"/>
                      <a:pt x="76962" y="6096"/>
                    </a:cubicBezTo>
                    <a:lnTo>
                      <a:pt x="19558" y="29083"/>
                    </a:lnTo>
                    <a:cubicBezTo>
                      <a:pt x="1905" y="37465"/>
                      <a:pt x="0" y="54356"/>
                      <a:pt x="15240" y="66548"/>
                    </a:cubicBezTo>
                    <a:lnTo>
                      <a:pt x="61214" y="103378"/>
                    </a:lnTo>
                    <a:cubicBezTo>
                      <a:pt x="76454" y="115570"/>
                      <a:pt x="91567" y="109855"/>
                      <a:pt x="94742" y="90551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5" name="Freeform 55"/>
              <p:cNvSpPr/>
              <p:nvPr/>
            </p:nvSpPr>
            <p:spPr>
              <a:xfrm>
                <a:off x="618744" y="880999"/>
                <a:ext cx="91948" cy="255270"/>
              </a:xfrm>
              <a:custGeom>
                <a:avLst/>
                <a:gdLst/>
                <a:ahLst/>
                <a:cxnLst/>
                <a:rect l="l" t="t" r="r" b="b"/>
                <a:pathLst>
                  <a:path w="91948" h="255270">
                    <a:moveTo>
                      <a:pt x="27686" y="12192"/>
                    </a:moveTo>
                    <a:cubicBezTo>
                      <a:pt x="12446" y="0"/>
                      <a:pt x="0" y="5969"/>
                      <a:pt x="0" y="25527"/>
                    </a:cubicBezTo>
                    <a:lnTo>
                      <a:pt x="0" y="220345"/>
                    </a:lnTo>
                    <a:cubicBezTo>
                      <a:pt x="0" y="239903"/>
                      <a:pt x="9652" y="255270"/>
                      <a:pt x="21463" y="254508"/>
                    </a:cubicBezTo>
                    <a:cubicBezTo>
                      <a:pt x="33274" y="253746"/>
                      <a:pt x="66548" y="234188"/>
                      <a:pt x="69723" y="214884"/>
                    </a:cubicBezTo>
                    <a:lnTo>
                      <a:pt x="88773" y="100711"/>
                    </a:lnTo>
                    <a:cubicBezTo>
                      <a:pt x="91948" y="81407"/>
                      <a:pt x="82169" y="55626"/>
                      <a:pt x="66929" y="43434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6" name="Freeform 56"/>
              <p:cNvSpPr/>
              <p:nvPr/>
            </p:nvSpPr>
            <p:spPr>
              <a:xfrm>
                <a:off x="455295" y="789813"/>
                <a:ext cx="94742" cy="100203"/>
              </a:xfrm>
              <a:custGeom>
                <a:avLst/>
                <a:gdLst/>
                <a:ahLst/>
                <a:cxnLst/>
                <a:rect l="l" t="t" r="r" b="b"/>
                <a:pathLst>
                  <a:path w="94742" h="100203">
                    <a:moveTo>
                      <a:pt x="7366" y="74168"/>
                    </a:moveTo>
                    <a:cubicBezTo>
                      <a:pt x="9525" y="93599"/>
                      <a:pt x="24257" y="100203"/>
                      <a:pt x="40259" y="88773"/>
                    </a:cubicBezTo>
                    <a:lnTo>
                      <a:pt x="78867" y="61087"/>
                    </a:lnTo>
                    <a:cubicBezTo>
                      <a:pt x="94742" y="49657"/>
                      <a:pt x="92456" y="35814"/>
                      <a:pt x="73787" y="30099"/>
                    </a:cubicBezTo>
                    <a:lnTo>
                      <a:pt x="28448" y="10287"/>
                    </a:lnTo>
                    <a:cubicBezTo>
                      <a:pt x="11811" y="0"/>
                      <a:pt x="0" y="7620"/>
                      <a:pt x="2159" y="26924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7" name="Freeform 57"/>
              <p:cNvSpPr/>
              <p:nvPr/>
            </p:nvSpPr>
            <p:spPr>
              <a:xfrm>
                <a:off x="646176" y="794512"/>
                <a:ext cx="91313" cy="96139"/>
              </a:xfrm>
              <a:custGeom>
                <a:avLst/>
                <a:gdLst/>
                <a:ahLst/>
                <a:cxnLst/>
                <a:rect l="l" t="t" r="r" b="b"/>
                <a:pathLst>
                  <a:path w="91313" h="96139">
                    <a:moveTo>
                      <a:pt x="88138" y="27051"/>
                    </a:moveTo>
                    <a:cubicBezTo>
                      <a:pt x="91313" y="7747"/>
                      <a:pt x="80137" y="0"/>
                      <a:pt x="63246" y="9779"/>
                    </a:cubicBezTo>
                    <a:lnTo>
                      <a:pt x="21717" y="26670"/>
                    </a:lnTo>
                    <a:cubicBezTo>
                      <a:pt x="2921" y="32004"/>
                      <a:pt x="0" y="46228"/>
                      <a:pt x="15240" y="58420"/>
                    </a:cubicBezTo>
                    <a:lnTo>
                      <a:pt x="47244" y="83947"/>
                    </a:lnTo>
                    <a:cubicBezTo>
                      <a:pt x="62484" y="96139"/>
                      <a:pt x="77597" y="90297"/>
                      <a:pt x="80772" y="7112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8" name="Freeform 58"/>
              <p:cNvSpPr/>
              <p:nvPr/>
            </p:nvSpPr>
            <p:spPr>
              <a:xfrm>
                <a:off x="297561" y="631571"/>
                <a:ext cx="107061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7061" h="104775">
                    <a:moveTo>
                      <a:pt x="12192" y="58928"/>
                    </a:moveTo>
                    <a:cubicBezTo>
                      <a:pt x="0" y="74168"/>
                      <a:pt x="5715" y="89281"/>
                      <a:pt x="25019" y="92456"/>
                    </a:cubicBezTo>
                    <a:lnTo>
                      <a:pt x="79756" y="101600"/>
                    </a:lnTo>
                    <a:cubicBezTo>
                      <a:pt x="99060" y="104775"/>
                      <a:pt x="107061" y="93472"/>
                      <a:pt x="97536" y="76327"/>
                    </a:cubicBezTo>
                    <a:lnTo>
                      <a:pt x="77343" y="22098"/>
                    </a:lnTo>
                    <a:cubicBezTo>
                      <a:pt x="72898" y="3048"/>
                      <a:pt x="59309" y="0"/>
                      <a:pt x="47117" y="1524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9" name="Freeform 59"/>
              <p:cNvSpPr/>
              <p:nvPr/>
            </p:nvSpPr>
            <p:spPr>
              <a:xfrm>
                <a:off x="760222" y="793115"/>
                <a:ext cx="208661" cy="242570"/>
              </a:xfrm>
              <a:custGeom>
                <a:avLst/>
                <a:gdLst/>
                <a:ahLst/>
                <a:cxnLst/>
                <a:rect l="l" t="t" r="r" b="b"/>
                <a:pathLst>
                  <a:path w="208661" h="242570">
                    <a:moveTo>
                      <a:pt x="113411" y="229616"/>
                    </a:moveTo>
                    <a:cubicBezTo>
                      <a:pt x="128651" y="241808"/>
                      <a:pt x="153416" y="242570"/>
                      <a:pt x="168529" y="231267"/>
                    </a:cubicBezTo>
                    <a:cubicBezTo>
                      <a:pt x="183642" y="219964"/>
                      <a:pt x="208661" y="175387"/>
                      <a:pt x="194945" y="161544"/>
                    </a:cubicBezTo>
                    <a:lnTo>
                      <a:pt x="47117" y="13843"/>
                    </a:lnTo>
                    <a:cubicBezTo>
                      <a:pt x="33274" y="0"/>
                      <a:pt x="19304" y="4445"/>
                      <a:pt x="16129" y="23749"/>
                    </a:cubicBezTo>
                    <a:lnTo>
                      <a:pt x="3175" y="101727"/>
                    </a:lnTo>
                    <a:cubicBezTo>
                      <a:pt x="0" y="121031"/>
                      <a:pt x="9779" y="146812"/>
                      <a:pt x="25146" y="159004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0" name="Freeform 60"/>
              <p:cNvSpPr/>
              <p:nvPr/>
            </p:nvSpPr>
            <p:spPr>
              <a:xfrm>
                <a:off x="728091" y="986028"/>
                <a:ext cx="123952" cy="131572"/>
              </a:xfrm>
              <a:custGeom>
                <a:avLst/>
                <a:gdLst/>
                <a:ahLst/>
                <a:cxnLst/>
                <a:rect l="l" t="t" r="r" b="b"/>
                <a:pathLst>
                  <a:path w="123952" h="131572">
                    <a:moveTo>
                      <a:pt x="3175" y="101346"/>
                    </a:moveTo>
                    <a:cubicBezTo>
                      <a:pt x="0" y="120650"/>
                      <a:pt x="12573" y="131572"/>
                      <a:pt x="31242" y="125730"/>
                    </a:cubicBezTo>
                    <a:lnTo>
                      <a:pt x="104394" y="97028"/>
                    </a:lnTo>
                    <a:cubicBezTo>
                      <a:pt x="122047" y="88646"/>
                      <a:pt x="123952" y="71755"/>
                      <a:pt x="108712" y="59436"/>
                    </a:cubicBezTo>
                    <a:lnTo>
                      <a:pt x="49530" y="12192"/>
                    </a:lnTo>
                    <a:cubicBezTo>
                      <a:pt x="34290" y="0"/>
                      <a:pt x="19177" y="5715"/>
                      <a:pt x="16002" y="25019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1" name="Freeform 61"/>
              <p:cNvSpPr/>
              <p:nvPr/>
            </p:nvSpPr>
            <p:spPr>
              <a:xfrm>
                <a:off x="473456" y="878967"/>
                <a:ext cx="104394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104394" h="254635">
                    <a:moveTo>
                      <a:pt x="27178" y="46101"/>
                    </a:moveTo>
                    <a:cubicBezTo>
                      <a:pt x="11303" y="57404"/>
                      <a:pt x="0" y="82677"/>
                      <a:pt x="2159" y="102108"/>
                    </a:cubicBezTo>
                    <a:lnTo>
                      <a:pt x="14351" y="212217"/>
                    </a:lnTo>
                    <a:cubicBezTo>
                      <a:pt x="16510" y="231648"/>
                      <a:pt x="31115" y="249555"/>
                      <a:pt x="46609" y="252095"/>
                    </a:cubicBezTo>
                    <a:cubicBezTo>
                      <a:pt x="62103" y="254635"/>
                      <a:pt x="104394" y="241808"/>
                      <a:pt x="104394" y="222250"/>
                    </a:cubicBezTo>
                    <a:lnTo>
                      <a:pt x="104394" y="26289"/>
                    </a:lnTo>
                    <a:cubicBezTo>
                      <a:pt x="104394" y="6731"/>
                      <a:pt x="91440" y="0"/>
                      <a:pt x="75438" y="1143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2" name="Freeform 62"/>
              <p:cNvSpPr/>
              <p:nvPr/>
            </p:nvSpPr>
            <p:spPr>
              <a:xfrm>
                <a:off x="298323" y="450596"/>
                <a:ext cx="113919" cy="109728"/>
              </a:xfrm>
              <a:custGeom>
                <a:avLst/>
                <a:gdLst/>
                <a:ahLst/>
                <a:cxnLst/>
                <a:rect l="l" t="t" r="r" b="b"/>
                <a:pathLst>
                  <a:path w="113919" h="109728">
                    <a:moveTo>
                      <a:pt x="26035" y="9144"/>
                    </a:moveTo>
                    <a:cubicBezTo>
                      <a:pt x="6604" y="11303"/>
                      <a:pt x="0" y="26035"/>
                      <a:pt x="11430" y="41910"/>
                    </a:cubicBezTo>
                    <a:lnTo>
                      <a:pt x="48514" y="93853"/>
                    </a:lnTo>
                    <a:cubicBezTo>
                      <a:pt x="59817" y="109728"/>
                      <a:pt x="73406" y="107315"/>
                      <a:pt x="78486" y="88392"/>
                    </a:cubicBezTo>
                    <a:lnTo>
                      <a:pt x="103632" y="28448"/>
                    </a:lnTo>
                    <a:cubicBezTo>
                      <a:pt x="113919" y="11811"/>
                      <a:pt x="106553" y="0"/>
                      <a:pt x="87122" y="2159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3" name="Freeform 63"/>
              <p:cNvSpPr/>
              <p:nvPr/>
            </p:nvSpPr>
            <p:spPr>
              <a:xfrm>
                <a:off x="329438" y="982091"/>
                <a:ext cx="118364" cy="128270"/>
              </a:xfrm>
              <a:custGeom>
                <a:avLst/>
                <a:gdLst/>
                <a:ahLst/>
                <a:cxnLst/>
                <a:rect l="l" t="t" r="r" b="b"/>
                <a:pathLst>
                  <a:path w="118364" h="128270">
                    <a:moveTo>
                      <a:pt x="15875" y="53848"/>
                    </a:moveTo>
                    <a:cubicBezTo>
                      <a:pt x="0" y="65151"/>
                      <a:pt x="1143" y="82042"/>
                      <a:pt x="18288" y="91186"/>
                    </a:cubicBezTo>
                    <a:lnTo>
                      <a:pt x="86741" y="121539"/>
                    </a:lnTo>
                    <a:cubicBezTo>
                      <a:pt x="105029" y="128270"/>
                      <a:pt x="118364" y="117856"/>
                      <a:pt x="116205" y="98425"/>
                    </a:cubicBezTo>
                    <a:lnTo>
                      <a:pt x="108204" y="26035"/>
                    </a:lnTo>
                    <a:cubicBezTo>
                      <a:pt x="106045" y="6604"/>
                      <a:pt x="91313" y="0"/>
                      <a:pt x="75438" y="11430"/>
                    </a:cubicBezTo>
                    <a:close/>
                  </a:path>
                </a:pathLst>
              </a:custGeom>
              <a:solidFill>
                <a:srgbClr val="7DCBB6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64" name="Group 64"/>
            <p:cNvGrpSpPr>
              <a:grpSpLocks noChangeAspect="1"/>
            </p:cNvGrpSpPr>
            <p:nvPr/>
          </p:nvGrpSpPr>
          <p:grpSpPr>
            <a:xfrm>
              <a:off x="3547543" y="85935"/>
              <a:ext cx="578231" cy="1074654"/>
              <a:chOff x="0" y="0"/>
              <a:chExt cx="560603" cy="1041895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-2286" y="-1778"/>
                <a:ext cx="562864" cy="1043686"/>
              </a:xfrm>
              <a:custGeom>
                <a:avLst/>
                <a:gdLst/>
                <a:ahLst/>
                <a:cxnLst/>
                <a:rect l="l" t="t" r="r" b="b"/>
                <a:pathLst>
                  <a:path w="562864" h="1043686">
                    <a:moveTo>
                      <a:pt x="539242" y="1043686"/>
                    </a:moveTo>
                    <a:cubicBezTo>
                      <a:pt x="526161" y="1043686"/>
                      <a:pt x="515493" y="1033145"/>
                      <a:pt x="515493" y="1019937"/>
                    </a:cubicBezTo>
                    <a:lnTo>
                      <a:pt x="515493" y="82677"/>
                    </a:lnTo>
                    <a:lnTo>
                      <a:pt x="42799" y="555498"/>
                    </a:lnTo>
                    <a:cubicBezTo>
                      <a:pt x="33528" y="564769"/>
                      <a:pt x="18542" y="564769"/>
                      <a:pt x="9271" y="555498"/>
                    </a:cubicBezTo>
                    <a:cubicBezTo>
                      <a:pt x="0" y="546227"/>
                      <a:pt x="0" y="531241"/>
                      <a:pt x="9271" y="521970"/>
                    </a:cubicBezTo>
                    <a:lnTo>
                      <a:pt x="522478" y="8763"/>
                    </a:lnTo>
                    <a:cubicBezTo>
                      <a:pt x="529336" y="2032"/>
                      <a:pt x="539496" y="0"/>
                      <a:pt x="548259" y="3683"/>
                    </a:cubicBezTo>
                    <a:cubicBezTo>
                      <a:pt x="557022" y="7366"/>
                      <a:pt x="562864" y="16002"/>
                      <a:pt x="562864" y="25527"/>
                    </a:cubicBezTo>
                    <a:lnTo>
                      <a:pt x="562864" y="1019937"/>
                    </a:lnTo>
                    <a:cubicBezTo>
                      <a:pt x="562864" y="1033018"/>
                      <a:pt x="552323" y="1043686"/>
                      <a:pt x="539115" y="1043686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66" name="Group 66"/>
            <p:cNvGrpSpPr>
              <a:grpSpLocks noChangeAspect="1"/>
            </p:cNvGrpSpPr>
            <p:nvPr/>
          </p:nvGrpSpPr>
          <p:grpSpPr>
            <a:xfrm>
              <a:off x="4420195" y="82575"/>
              <a:ext cx="1081394" cy="1081394"/>
              <a:chOff x="0" y="0"/>
              <a:chExt cx="1048423" cy="1048423"/>
            </a:xfrm>
          </p:grpSpPr>
          <p:sp>
            <p:nvSpPr>
              <p:cNvPr id="67" name="Freeform 67"/>
              <p:cNvSpPr/>
              <p:nvPr/>
            </p:nvSpPr>
            <p:spPr>
              <a:xfrm>
                <a:off x="0" y="0"/>
                <a:ext cx="1048385" cy="1048385"/>
              </a:xfrm>
              <a:custGeom>
                <a:avLst/>
                <a:gdLst/>
                <a:ahLst/>
                <a:cxnLst/>
                <a:rect l="l" t="t" r="r" b="b"/>
                <a:pathLst>
                  <a:path w="1048385" h="1048385">
                    <a:moveTo>
                      <a:pt x="524256" y="47371"/>
                    </a:moveTo>
                    <a:cubicBezTo>
                      <a:pt x="261366" y="47371"/>
                      <a:pt x="47498" y="261239"/>
                      <a:pt x="47498" y="524129"/>
                    </a:cubicBezTo>
                    <a:cubicBezTo>
                      <a:pt x="47498" y="787019"/>
                      <a:pt x="261366" y="1001014"/>
                      <a:pt x="524256" y="1001014"/>
                    </a:cubicBezTo>
                    <a:cubicBezTo>
                      <a:pt x="787146" y="1001014"/>
                      <a:pt x="1001014" y="787146"/>
                      <a:pt x="1001014" y="524256"/>
                    </a:cubicBezTo>
                    <a:cubicBezTo>
                      <a:pt x="1001014" y="261366"/>
                      <a:pt x="787146" y="47371"/>
                      <a:pt x="524256" y="47371"/>
                    </a:cubicBezTo>
                    <a:moveTo>
                      <a:pt x="524256" y="1048385"/>
                    </a:moveTo>
                    <a:cubicBezTo>
                      <a:pt x="235204" y="1048385"/>
                      <a:pt x="0" y="813308"/>
                      <a:pt x="0" y="524256"/>
                    </a:cubicBezTo>
                    <a:cubicBezTo>
                      <a:pt x="0" y="235204"/>
                      <a:pt x="235204" y="0"/>
                      <a:pt x="524256" y="0"/>
                    </a:cubicBezTo>
                    <a:cubicBezTo>
                      <a:pt x="813308" y="0"/>
                      <a:pt x="1048385" y="235204"/>
                      <a:pt x="1048385" y="524256"/>
                    </a:cubicBezTo>
                    <a:cubicBezTo>
                      <a:pt x="1048385" y="813308"/>
                      <a:pt x="813308" y="1048385"/>
                      <a:pt x="524256" y="1048385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1028700" y="715524"/>
            <a:ext cx="180213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883"/>
              </a:lnSpc>
            </a:pPr>
            <a:r>
              <a:rPr lang="en-US" sz="9883" b="1" spc="-523" dirty="0" err="1">
                <a:solidFill>
                  <a:srgbClr val="7DCBB6"/>
                </a:solidFill>
                <a:latin typeface="Work Sans Medium" panose="00000600000000000000" pitchFamily="50" charset="0"/>
              </a:rPr>
              <a:t>EuChemS</a:t>
            </a:r>
            <a:r>
              <a:rPr lang="en-US" sz="9883" b="1" spc="-523" dirty="0">
                <a:solidFill>
                  <a:srgbClr val="7DCBB6"/>
                </a:solidFill>
                <a:latin typeface="Work Sans Medium" panose="00000600000000000000" pitchFamily="50" charset="0"/>
              </a:rPr>
              <a:t> Chemistry Congress</a:t>
            </a:r>
          </a:p>
          <a:p>
            <a:pPr algn="l">
              <a:lnSpc>
                <a:spcPts val="9883"/>
              </a:lnSpc>
            </a:pPr>
            <a:endParaRPr lang="en-US" sz="9883" b="1" spc="-523" dirty="0">
              <a:solidFill>
                <a:srgbClr val="7DCBB6"/>
              </a:solidFill>
              <a:latin typeface="Work Sans Medium" panose="00000600000000000000" pitchFamily="50" charset="0"/>
            </a:endParaRPr>
          </a:p>
        </p:txBody>
      </p:sp>
      <p:pic>
        <p:nvPicPr>
          <p:cNvPr id="59" name="Afbeelding 58">
            <a:extLst>
              <a:ext uri="{FF2B5EF4-FFF2-40B4-BE49-F238E27FC236}">
                <a16:creationId xmlns:a16="http://schemas.microsoft.com/office/drawing/2014/main" id="{FCFAE17E-7CFD-5FD2-DFD5-EB6FBC617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792200" y="9219964"/>
            <a:ext cx="4284490" cy="87075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D9C7ABB0-C63B-A1C1-C50B-5252BA151ED6}"/>
              </a:ext>
            </a:extLst>
          </p:cNvPr>
          <p:cNvSpPr txBox="1"/>
          <p:nvPr/>
        </p:nvSpPr>
        <p:spPr>
          <a:xfrm>
            <a:off x="7391400" y="3078182"/>
            <a:ext cx="105917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European Chemical Society: represents &gt;130.000 European Chemists (of 50 national chemical societies)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Biennial congress of the </a:t>
            </a:r>
            <a:r>
              <a:rPr lang="en-GB" sz="3600" dirty="0" err="1">
                <a:solidFill>
                  <a:schemeClr val="bg1"/>
                </a:solidFill>
              </a:rPr>
              <a:t>EuChemS</a:t>
            </a:r>
            <a:endParaRPr lang="en-GB" sz="3600" dirty="0">
              <a:solidFill>
                <a:schemeClr val="bg1"/>
              </a:solidFill>
            </a:endParaRP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Largest chemistry &amp; life sciences congress in Europe</a:t>
            </a:r>
          </a:p>
          <a:p>
            <a:endParaRPr lang="en-GB" sz="360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906FFE1-7552-26D1-4036-ADC2A994AC4C}"/>
              </a:ext>
            </a:extLst>
          </p:cNvPr>
          <p:cNvGrpSpPr/>
          <p:nvPr/>
        </p:nvGrpSpPr>
        <p:grpSpPr>
          <a:xfrm>
            <a:off x="457200" y="9093023"/>
            <a:ext cx="3769323" cy="927277"/>
            <a:chOff x="1028700" y="7645451"/>
            <a:chExt cx="3769323" cy="927277"/>
          </a:xfrm>
        </p:grpSpPr>
        <p:grpSp>
          <p:nvGrpSpPr>
            <p:cNvPr id="11" name="Group 3">
              <a:extLst>
                <a:ext uri="{FF2B5EF4-FFF2-40B4-BE49-F238E27FC236}">
                  <a16:creationId xmlns:a16="http://schemas.microsoft.com/office/drawing/2014/main" id="{197A8698-767C-7CAD-D4C8-287C9DDEE1BA}"/>
                </a:ext>
              </a:extLst>
            </p:cNvPr>
            <p:cNvGrpSpPr/>
            <p:nvPr/>
          </p:nvGrpSpPr>
          <p:grpSpPr>
            <a:xfrm>
              <a:off x="1028700" y="7645451"/>
              <a:ext cx="3346409" cy="927277"/>
              <a:chOff x="0" y="0"/>
              <a:chExt cx="881359" cy="244221"/>
            </a:xfrm>
          </p:grpSpPr>
          <p:sp>
            <p:nvSpPr>
              <p:cNvPr id="19" name="Freeform 4">
                <a:extLst>
                  <a:ext uri="{FF2B5EF4-FFF2-40B4-BE49-F238E27FC236}">
                    <a16:creationId xmlns:a16="http://schemas.microsoft.com/office/drawing/2014/main" id="{CABAEA09-0488-D2DD-9A56-D439E41CDB81}"/>
                  </a:ext>
                </a:extLst>
              </p:cNvPr>
              <p:cNvSpPr/>
              <p:nvPr/>
            </p:nvSpPr>
            <p:spPr>
              <a:xfrm>
                <a:off x="0" y="0"/>
                <a:ext cx="881359" cy="244221"/>
              </a:xfrm>
              <a:custGeom>
                <a:avLst/>
                <a:gdLst/>
                <a:ahLst/>
                <a:cxnLst/>
                <a:rect l="l" t="t" r="r" b="b"/>
                <a:pathLst>
                  <a:path w="881359" h="244221">
                    <a:moveTo>
                      <a:pt x="117989" y="0"/>
                    </a:moveTo>
                    <a:lnTo>
                      <a:pt x="763370" y="0"/>
                    </a:lnTo>
                    <a:cubicBezTo>
                      <a:pt x="794663" y="0"/>
                      <a:pt x="824674" y="12431"/>
                      <a:pt x="846801" y="34558"/>
                    </a:cubicBezTo>
                    <a:cubicBezTo>
                      <a:pt x="868928" y="56685"/>
                      <a:pt x="881359" y="86696"/>
                      <a:pt x="881359" y="117989"/>
                    </a:cubicBezTo>
                    <a:lnTo>
                      <a:pt x="881359" y="126233"/>
                    </a:lnTo>
                    <a:cubicBezTo>
                      <a:pt x="881359" y="157525"/>
                      <a:pt x="868928" y="187536"/>
                      <a:pt x="846801" y="209663"/>
                    </a:cubicBezTo>
                    <a:cubicBezTo>
                      <a:pt x="824674" y="231790"/>
                      <a:pt x="794663" y="244221"/>
                      <a:pt x="763370" y="244221"/>
                    </a:cubicBezTo>
                    <a:lnTo>
                      <a:pt x="117989" y="244221"/>
                    </a:lnTo>
                    <a:cubicBezTo>
                      <a:pt x="86696" y="244221"/>
                      <a:pt x="56685" y="231790"/>
                      <a:pt x="34558" y="209663"/>
                    </a:cubicBezTo>
                    <a:cubicBezTo>
                      <a:pt x="12431" y="187536"/>
                      <a:pt x="0" y="157525"/>
                      <a:pt x="0" y="126233"/>
                    </a:cubicBezTo>
                    <a:lnTo>
                      <a:pt x="0" y="117989"/>
                    </a:lnTo>
                    <a:cubicBezTo>
                      <a:pt x="0" y="86696"/>
                      <a:pt x="12431" y="56685"/>
                      <a:pt x="34558" y="34558"/>
                    </a:cubicBezTo>
                    <a:cubicBezTo>
                      <a:pt x="56685" y="12431"/>
                      <a:pt x="86696" y="0"/>
                      <a:pt x="11798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7DCBB6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nl-BE" dirty="0"/>
              </a:p>
            </p:txBody>
          </p:sp>
          <p:sp>
            <p:nvSpPr>
              <p:cNvPr id="20" name="TextBox 5">
                <a:extLst>
                  <a:ext uri="{FF2B5EF4-FFF2-40B4-BE49-F238E27FC236}">
                    <a16:creationId xmlns:a16="http://schemas.microsoft.com/office/drawing/2014/main" id="{7DFD986D-4954-44DC-EE41-9AE790DB4AE9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81359" cy="3013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62"/>
                  </a:lnSpc>
                </a:pPr>
                <a:endParaRPr/>
              </a:p>
            </p:txBody>
          </p:sp>
        </p:grpSp>
        <p:grpSp>
          <p:nvGrpSpPr>
            <p:cNvPr id="12" name="Group 6">
              <a:extLst>
                <a:ext uri="{FF2B5EF4-FFF2-40B4-BE49-F238E27FC236}">
                  <a16:creationId xmlns:a16="http://schemas.microsoft.com/office/drawing/2014/main" id="{04215ADA-A631-9A8B-D659-385D041AFD63}"/>
                </a:ext>
              </a:extLst>
            </p:cNvPr>
            <p:cNvGrpSpPr/>
            <p:nvPr/>
          </p:nvGrpSpPr>
          <p:grpSpPr>
            <a:xfrm>
              <a:off x="3952197" y="7686176"/>
              <a:ext cx="845826" cy="845826"/>
              <a:chOff x="0" y="0"/>
              <a:chExt cx="812800" cy="812800"/>
            </a:xfrm>
          </p:grpSpPr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4BD2F3EB-D3F4-7F0E-1A1D-5A249C5F73D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DCB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nl-BE">
                  <a:solidFill>
                    <a:srgbClr val="F36F23"/>
                  </a:solidFill>
                </a:endParaRPr>
              </a:p>
            </p:txBody>
          </p:sp>
          <p:sp>
            <p:nvSpPr>
              <p:cNvPr id="18" name="TextBox 8">
                <a:extLst>
                  <a:ext uri="{FF2B5EF4-FFF2-40B4-BE49-F238E27FC236}">
                    <a16:creationId xmlns:a16="http://schemas.microsoft.com/office/drawing/2014/main" id="{9843D225-3879-E8C2-D847-05F70E2A37AE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62"/>
                  </a:lnSpc>
                </a:pPr>
                <a:endParaRPr>
                  <a:solidFill>
                    <a:srgbClr val="F36F23"/>
                  </a:solidFill>
                </a:endParaRPr>
              </a:p>
            </p:txBody>
          </p:sp>
        </p:grp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D2EC19F0-A38A-5BAA-E89D-D8CCE85C7FA7}"/>
                </a:ext>
              </a:extLst>
            </p:cNvPr>
            <p:cNvSpPr/>
            <p:nvPr/>
          </p:nvSpPr>
          <p:spPr>
            <a:xfrm rot="-10800000">
              <a:off x="4316421" y="7948444"/>
              <a:ext cx="193577" cy="321290"/>
            </a:xfrm>
            <a:custGeom>
              <a:avLst/>
              <a:gdLst/>
              <a:ahLst/>
              <a:cxnLst/>
              <a:rect l="l" t="t" r="r" b="b"/>
              <a:pathLst>
                <a:path w="193577" h="321290">
                  <a:moveTo>
                    <a:pt x="0" y="0"/>
                  </a:moveTo>
                  <a:lnTo>
                    <a:pt x="193577" y="0"/>
                  </a:lnTo>
                  <a:lnTo>
                    <a:pt x="193577" y="321290"/>
                  </a:lnTo>
                  <a:lnTo>
                    <a:pt x="0" y="3212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50B2F3E-053C-3E19-7B13-D457037638F2}"/>
                </a:ext>
              </a:extLst>
            </p:cNvPr>
            <p:cNvSpPr txBox="1"/>
            <p:nvPr/>
          </p:nvSpPr>
          <p:spPr>
            <a:xfrm>
              <a:off x="1383666" y="7928615"/>
              <a:ext cx="2433642" cy="3411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Work Sans" panose="00000500000000000000" pitchFamily="50" charset="0"/>
                </a:rPr>
                <a:t>euchems2026.eu</a:t>
              </a:r>
            </a:p>
          </p:txBody>
        </p:sp>
      </p:grpSp>
      <p:pic>
        <p:nvPicPr>
          <p:cNvPr id="4" name="Picture 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5398B86D-B9B4-C3A3-2544-335C5ECC66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52" y="4404554"/>
            <a:ext cx="6447338" cy="124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81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1028700" y="715524"/>
            <a:ext cx="117729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8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883" b="1" i="0" u="none" strike="noStrike" kern="1200" cap="none" spc="-523" normalizeH="0" baseline="0" noProof="0" dirty="0">
                <a:ln>
                  <a:noFill/>
                </a:ln>
                <a:solidFill>
                  <a:srgbClr val="7DCBB6"/>
                </a:solidFill>
                <a:effectLst/>
                <a:uLnTx/>
                <a:uFillTx/>
                <a:latin typeface="Work Sans Medium" panose="00000600000000000000" pitchFamily="50" charset="0"/>
                <a:ea typeface="+mn-ea"/>
                <a:cs typeface="+mn-cs"/>
              </a:rPr>
              <a:t>Chemistry in Belgium</a:t>
            </a:r>
          </a:p>
          <a:p>
            <a:pPr marL="0" marR="0" lvl="0" indent="0" algn="l" defTabSz="914400" rtl="0" eaLnBrk="1" fontAlgn="auto" latinLnBrk="0" hangingPunct="1">
              <a:lnSpc>
                <a:spcPts val="98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883" b="1" i="0" u="none" strike="noStrike" kern="1200" cap="none" spc="-523" normalizeH="0" baseline="0" noProof="0" dirty="0">
              <a:ln>
                <a:noFill/>
              </a:ln>
              <a:solidFill>
                <a:srgbClr val="7DCBB6"/>
              </a:solidFill>
              <a:effectLst/>
              <a:uLnTx/>
              <a:uFillTx/>
              <a:latin typeface="Work Sans Medium" panose="00000600000000000000" pitchFamily="50" charset="0"/>
              <a:ea typeface="+mn-ea"/>
              <a:cs typeface="+mn-cs"/>
            </a:endParaRPr>
          </a:p>
        </p:txBody>
      </p:sp>
      <p:pic>
        <p:nvPicPr>
          <p:cNvPr id="57" name="Tijdelijke aanduiding voor inhoud 56" descr="Afbeelding met wolk, buitenshuis, hemel, boom&#10;&#10;Automatisch gegenereerde beschrijving">
            <a:extLst>
              <a:ext uri="{FF2B5EF4-FFF2-40B4-BE49-F238E27FC236}">
                <a16:creationId xmlns:a16="http://schemas.microsoft.com/office/drawing/2014/main" id="{0202A12A-9ADC-4F02-6AA1-F94577E52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" r="43303"/>
          <a:stretch/>
        </p:blipFill>
        <p:spPr>
          <a:xfrm>
            <a:off x="304800" y="2143042"/>
            <a:ext cx="6528968" cy="6762750"/>
          </a:xfrm>
        </p:spPr>
      </p:pic>
      <p:pic>
        <p:nvPicPr>
          <p:cNvPr id="59" name="Afbeelding 58">
            <a:extLst>
              <a:ext uri="{FF2B5EF4-FFF2-40B4-BE49-F238E27FC236}">
                <a16:creationId xmlns:a16="http://schemas.microsoft.com/office/drawing/2014/main" id="{FCFAE17E-7CFD-5FD2-DFD5-EB6FBC617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792200" y="9219964"/>
            <a:ext cx="4284490" cy="87075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D9C7ABB0-C63B-A1C1-C50B-5252BA151ED6}"/>
              </a:ext>
            </a:extLst>
          </p:cNvPr>
          <p:cNvSpPr txBox="1"/>
          <p:nvPr/>
        </p:nvSpPr>
        <p:spPr>
          <a:xfrm>
            <a:off x="7391400" y="2476500"/>
            <a:ext cx="105917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Highest % of GDP going to R&amp;D in 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Chemical &amp; life sciences industry: 35% of Belgian export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Port of Antwerp: largest integrated chemical cluster in 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Famous Belgian chemists include Ernest Solvay, Leo Baekeland, Marcel Pourbaix, Gilbert Stork &amp; Jean Stas</a:t>
            </a:r>
            <a:endParaRPr kumimoji="0" lang="en-BE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906FFE1-7552-26D1-4036-ADC2A994AC4C}"/>
              </a:ext>
            </a:extLst>
          </p:cNvPr>
          <p:cNvGrpSpPr/>
          <p:nvPr/>
        </p:nvGrpSpPr>
        <p:grpSpPr>
          <a:xfrm>
            <a:off x="457200" y="9093023"/>
            <a:ext cx="3769323" cy="927277"/>
            <a:chOff x="1028700" y="7645451"/>
            <a:chExt cx="3769323" cy="927277"/>
          </a:xfrm>
        </p:grpSpPr>
        <p:grpSp>
          <p:nvGrpSpPr>
            <p:cNvPr id="11" name="Group 3">
              <a:extLst>
                <a:ext uri="{FF2B5EF4-FFF2-40B4-BE49-F238E27FC236}">
                  <a16:creationId xmlns:a16="http://schemas.microsoft.com/office/drawing/2014/main" id="{197A8698-767C-7CAD-D4C8-287C9DDEE1BA}"/>
                </a:ext>
              </a:extLst>
            </p:cNvPr>
            <p:cNvGrpSpPr/>
            <p:nvPr/>
          </p:nvGrpSpPr>
          <p:grpSpPr>
            <a:xfrm>
              <a:off x="1028700" y="7645451"/>
              <a:ext cx="3346409" cy="927277"/>
              <a:chOff x="0" y="0"/>
              <a:chExt cx="881359" cy="244221"/>
            </a:xfrm>
          </p:grpSpPr>
          <p:sp>
            <p:nvSpPr>
              <p:cNvPr id="19" name="Freeform 4">
                <a:extLst>
                  <a:ext uri="{FF2B5EF4-FFF2-40B4-BE49-F238E27FC236}">
                    <a16:creationId xmlns:a16="http://schemas.microsoft.com/office/drawing/2014/main" id="{CABAEA09-0488-D2DD-9A56-D439E41CDB81}"/>
                  </a:ext>
                </a:extLst>
              </p:cNvPr>
              <p:cNvSpPr/>
              <p:nvPr/>
            </p:nvSpPr>
            <p:spPr>
              <a:xfrm>
                <a:off x="0" y="0"/>
                <a:ext cx="881359" cy="244221"/>
              </a:xfrm>
              <a:custGeom>
                <a:avLst/>
                <a:gdLst/>
                <a:ahLst/>
                <a:cxnLst/>
                <a:rect l="l" t="t" r="r" b="b"/>
                <a:pathLst>
                  <a:path w="881359" h="244221">
                    <a:moveTo>
                      <a:pt x="117989" y="0"/>
                    </a:moveTo>
                    <a:lnTo>
                      <a:pt x="763370" y="0"/>
                    </a:lnTo>
                    <a:cubicBezTo>
                      <a:pt x="794663" y="0"/>
                      <a:pt x="824674" y="12431"/>
                      <a:pt x="846801" y="34558"/>
                    </a:cubicBezTo>
                    <a:cubicBezTo>
                      <a:pt x="868928" y="56685"/>
                      <a:pt x="881359" y="86696"/>
                      <a:pt x="881359" y="117989"/>
                    </a:cubicBezTo>
                    <a:lnTo>
                      <a:pt x="881359" y="126233"/>
                    </a:lnTo>
                    <a:cubicBezTo>
                      <a:pt x="881359" y="157525"/>
                      <a:pt x="868928" y="187536"/>
                      <a:pt x="846801" y="209663"/>
                    </a:cubicBezTo>
                    <a:cubicBezTo>
                      <a:pt x="824674" y="231790"/>
                      <a:pt x="794663" y="244221"/>
                      <a:pt x="763370" y="244221"/>
                    </a:cubicBezTo>
                    <a:lnTo>
                      <a:pt x="117989" y="244221"/>
                    </a:lnTo>
                    <a:cubicBezTo>
                      <a:pt x="86696" y="244221"/>
                      <a:pt x="56685" y="231790"/>
                      <a:pt x="34558" y="209663"/>
                    </a:cubicBezTo>
                    <a:cubicBezTo>
                      <a:pt x="12431" y="187536"/>
                      <a:pt x="0" y="157525"/>
                      <a:pt x="0" y="126233"/>
                    </a:cubicBezTo>
                    <a:lnTo>
                      <a:pt x="0" y="117989"/>
                    </a:lnTo>
                    <a:cubicBezTo>
                      <a:pt x="0" y="86696"/>
                      <a:pt x="12431" y="56685"/>
                      <a:pt x="34558" y="34558"/>
                    </a:cubicBezTo>
                    <a:cubicBezTo>
                      <a:pt x="56685" y="12431"/>
                      <a:pt x="86696" y="0"/>
                      <a:pt x="11798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7DCBB6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TextBox 5">
                <a:extLst>
                  <a:ext uri="{FF2B5EF4-FFF2-40B4-BE49-F238E27FC236}">
                    <a16:creationId xmlns:a16="http://schemas.microsoft.com/office/drawing/2014/main" id="{7DFD986D-4954-44DC-EE41-9AE790DB4AE9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81359" cy="3013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262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6">
              <a:extLst>
                <a:ext uri="{FF2B5EF4-FFF2-40B4-BE49-F238E27FC236}">
                  <a16:creationId xmlns:a16="http://schemas.microsoft.com/office/drawing/2014/main" id="{04215ADA-A631-9A8B-D659-385D041AFD63}"/>
                </a:ext>
              </a:extLst>
            </p:cNvPr>
            <p:cNvGrpSpPr/>
            <p:nvPr/>
          </p:nvGrpSpPr>
          <p:grpSpPr>
            <a:xfrm>
              <a:off x="3952197" y="7686176"/>
              <a:ext cx="845826" cy="845826"/>
              <a:chOff x="0" y="0"/>
              <a:chExt cx="812800" cy="812800"/>
            </a:xfrm>
          </p:grpSpPr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4BD2F3EB-D3F4-7F0E-1A1D-5A249C5F73D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DCB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srgbClr val="F36F23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TextBox 8">
                <a:extLst>
                  <a:ext uri="{FF2B5EF4-FFF2-40B4-BE49-F238E27FC236}">
                    <a16:creationId xmlns:a16="http://schemas.microsoft.com/office/drawing/2014/main" id="{9843D225-3879-E8C2-D847-05F70E2A37AE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3262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36F23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D2EC19F0-A38A-5BAA-E89D-D8CCE85C7FA7}"/>
                </a:ext>
              </a:extLst>
            </p:cNvPr>
            <p:cNvSpPr/>
            <p:nvPr/>
          </p:nvSpPr>
          <p:spPr>
            <a:xfrm rot="-10800000">
              <a:off x="4316421" y="7948444"/>
              <a:ext cx="193577" cy="321290"/>
            </a:xfrm>
            <a:custGeom>
              <a:avLst/>
              <a:gdLst/>
              <a:ahLst/>
              <a:cxnLst/>
              <a:rect l="l" t="t" r="r" b="b"/>
              <a:pathLst>
                <a:path w="193577" h="321290">
                  <a:moveTo>
                    <a:pt x="0" y="0"/>
                  </a:moveTo>
                  <a:lnTo>
                    <a:pt x="193577" y="0"/>
                  </a:lnTo>
                  <a:lnTo>
                    <a:pt x="193577" y="321290"/>
                  </a:lnTo>
                  <a:lnTo>
                    <a:pt x="0" y="3212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B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50B2F3E-053C-3E19-7B13-D457037638F2}"/>
                </a:ext>
              </a:extLst>
            </p:cNvPr>
            <p:cNvSpPr txBox="1"/>
            <p:nvPr/>
          </p:nvSpPr>
          <p:spPr>
            <a:xfrm>
              <a:off x="1383666" y="7928615"/>
              <a:ext cx="2433642" cy="3411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ork Sans" panose="00000500000000000000" pitchFamily="50" charset="0"/>
                  <a:ea typeface="+mn-ea"/>
                  <a:cs typeface="+mn-cs"/>
                </a:rPr>
                <a:t>euchems2026.eu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400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CB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2725400" y="710559"/>
            <a:ext cx="4810694" cy="1089976"/>
            <a:chOff x="0" y="0"/>
            <a:chExt cx="6414259" cy="1453301"/>
          </a:xfrm>
        </p:grpSpPr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96251"/>
              <a:ext cx="1102410" cy="1260811"/>
              <a:chOff x="0" y="0"/>
              <a:chExt cx="916724" cy="104844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919480" cy="1048512"/>
              </a:xfrm>
              <a:custGeom>
                <a:avLst/>
                <a:gdLst/>
                <a:ahLst/>
                <a:cxnLst/>
                <a:rect l="l" t="t" r="r" b="b"/>
                <a:pathLst>
                  <a:path w="919480" h="1048512">
                    <a:moveTo>
                      <a:pt x="909066" y="845058"/>
                    </a:moveTo>
                    <a:cubicBezTo>
                      <a:pt x="899414" y="836168"/>
                      <a:pt x="884428" y="836803"/>
                      <a:pt x="875538" y="846455"/>
                    </a:cubicBezTo>
                    <a:cubicBezTo>
                      <a:pt x="785368" y="944626"/>
                      <a:pt x="657352" y="1001014"/>
                      <a:pt x="524129" y="1001014"/>
                    </a:cubicBezTo>
                    <a:cubicBezTo>
                      <a:pt x="261239" y="1001014"/>
                      <a:pt x="47371" y="787146"/>
                      <a:pt x="47371" y="524256"/>
                    </a:cubicBezTo>
                    <a:cubicBezTo>
                      <a:pt x="47371" y="261366"/>
                      <a:pt x="261366" y="47371"/>
                      <a:pt x="524256" y="47371"/>
                    </a:cubicBezTo>
                    <a:cubicBezTo>
                      <a:pt x="643763" y="47371"/>
                      <a:pt x="756666" y="91059"/>
                      <a:pt x="844550" y="170942"/>
                    </a:cubicBezTo>
                    <a:lnTo>
                      <a:pt x="518160" y="497205"/>
                    </a:lnTo>
                    <a:cubicBezTo>
                      <a:pt x="508889" y="506476"/>
                      <a:pt x="508889" y="521462"/>
                      <a:pt x="518160" y="530733"/>
                    </a:cubicBezTo>
                    <a:lnTo>
                      <a:pt x="528828" y="537718"/>
                    </a:lnTo>
                    <a:cubicBezTo>
                      <a:pt x="541020" y="537718"/>
                      <a:pt x="546989" y="535432"/>
                      <a:pt x="551688" y="530733"/>
                    </a:cubicBezTo>
                    <a:lnTo>
                      <a:pt x="895096" y="187325"/>
                    </a:lnTo>
                    <a:cubicBezTo>
                      <a:pt x="904367" y="178054"/>
                      <a:pt x="904367" y="163068"/>
                      <a:pt x="895096" y="153797"/>
                    </a:cubicBezTo>
                    <a:cubicBezTo>
                      <a:pt x="796163" y="54610"/>
                      <a:pt x="664337" y="0"/>
                      <a:pt x="524256" y="0"/>
                    </a:cubicBezTo>
                    <a:cubicBezTo>
                      <a:pt x="235204" y="0"/>
                      <a:pt x="0" y="235204"/>
                      <a:pt x="0" y="524256"/>
                    </a:cubicBezTo>
                    <a:cubicBezTo>
                      <a:pt x="0" y="813308"/>
                      <a:pt x="235204" y="1048512"/>
                      <a:pt x="524256" y="1048512"/>
                    </a:cubicBezTo>
                    <a:cubicBezTo>
                      <a:pt x="670687" y="1048512"/>
                      <a:pt x="811403" y="986536"/>
                      <a:pt x="910590" y="878586"/>
                    </a:cubicBezTo>
                    <a:cubicBezTo>
                      <a:pt x="919480" y="868934"/>
                      <a:pt x="918845" y="853948"/>
                      <a:pt x="909193" y="845058"/>
                    </a:cubicBezTo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1273102" y="0"/>
              <a:ext cx="1235188" cy="1453301"/>
              <a:chOff x="0" y="0"/>
              <a:chExt cx="1027138" cy="1208519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63500" y="167513"/>
                <a:ext cx="895731" cy="977392"/>
              </a:xfrm>
              <a:custGeom>
                <a:avLst/>
                <a:gdLst/>
                <a:ahLst/>
                <a:cxnLst/>
                <a:rect l="l" t="t" r="r" b="b"/>
                <a:pathLst>
                  <a:path w="895731" h="977392">
                    <a:moveTo>
                      <a:pt x="706374" y="605790"/>
                    </a:moveTo>
                    <a:cubicBezTo>
                      <a:pt x="663829" y="648208"/>
                      <a:pt x="605663" y="671957"/>
                      <a:pt x="540766" y="671957"/>
                    </a:cubicBezTo>
                    <a:cubicBezTo>
                      <a:pt x="410972" y="671957"/>
                      <a:pt x="305689" y="566674"/>
                      <a:pt x="305689" y="436880"/>
                    </a:cubicBezTo>
                    <a:cubicBezTo>
                      <a:pt x="305689" y="353822"/>
                      <a:pt x="348869" y="281051"/>
                      <a:pt x="413893" y="239141"/>
                    </a:cubicBezTo>
                    <a:lnTo>
                      <a:pt x="221996" y="0"/>
                    </a:lnTo>
                    <a:cubicBezTo>
                      <a:pt x="208026" y="10287"/>
                      <a:pt x="194437" y="21082"/>
                      <a:pt x="181483" y="32639"/>
                    </a:cubicBezTo>
                    <a:lnTo>
                      <a:pt x="372364" y="272796"/>
                    </a:lnTo>
                    <a:lnTo>
                      <a:pt x="132588" y="82296"/>
                    </a:lnTo>
                    <a:cubicBezTo>
                      <a:pt x="121158" y="95377"/>
                      <a:pt x="110490" y="108966"/>
                      <a:pt x="100330" y="123190"/>
                    </a:cubicBezTo>
                    <a:lnTo>
                      <a:pt x="339344" y="314960"/>
                    </a:lnTo>
                    <a:lnTo>
                      <a:pt x="63373" y="182499"/>
                    </a:lnTo>
                    <a:cubicBezTo>
                      <a:pt x="55245" y="197739"/>
                      <a:pt x="47879" y="213360"/>
                      <a:pt x="41275" y="229362"/>
                    </a:cubicBezTo>
                    <a:lnTo>
                      <a:pt x="317119" y="363093"/>
                    </a:lnTo>
                    <a:lnTo>
                      <a:pt x="18669" y="295783"/>
                    </a:lnTo>
                    <a:cubicBezTo>
                      <a:pt x="14224" y="312293"/>
                      <a:pt x="10541" y="329184"/>
                      <a:pt x="7620" y="346329"/>
                    </a:cubicBezTo>
                    <a:lnTo>
                      <a:pt x="304165" y="414401"/>
                    </a:lnTo>
                    <a:lnTo>
                      <a:pt x="508" y="415290"/>
                    </a:lnTo>
                    <a:cubicBezTo>
                      <a:pt x="254" y="422402"/>
                      <a:pt x="0" y="429514"/>
                      <a:pt x="0" y="436753"/>
                    </a:cubicBezTo>
                    <a:lnTo>
                      <a:pt x="889" y="467487"/>
                    </a:lnTo>
                    <a:lnTo>
                      <a:pt x="304165" y="468376"/>
                    </a:lnTo>
                    <a:lnTo>
                      <a:pt x="9271" y="536067"/>
                    </a:lnTo>
                    <a:cubicBezTo>
                      <a:pt x="12446" y="553212"/>
                      <a:pt x="16383" y="569976"/>
                      <a:pt x="21209" y="586486"/>
                    </a:cubicBezTo>
                    <a:lnTo>
                      <a:pt x="317119" y="519811"/>
                    </a:lnTo>
                    <a:lnTo>
                      <a:pt x="44577" y="651764"/>
                    </a:lnTo>
                    <a:cubicBezTo>
                      <a:pt x="51435" y="667639"/>
                      <a:pt x="59055" y="683133"/>
                      <a:pt x="67437" y="698246"/>
                    </a:cubicBezTo>
                    <a:lnTo>
                      <a:pt x="339344" y="567817"/>
                    </a:lnTo>
                    <a:lnTo>
                      <a:pt x="104521" y="756285"/>
                    </a:lnTo>
                    <a:cubicBezTo>
                      <a:pt x="114808" y="770255"/>
                      <a:pt x="125730" y="783844"/>
                      <a:pt x="137287" y="796671"/>
                    </a:cubicBezTo>
                    <a:lnTo>
                      <a:pt x="372364" y="609981"/>
                    </a:lnTo>
                    <a:lnTo>
                      <a:pt x="185928" y="844550"/>
                    </a:lnTo>
                    <a:cubicBezTo>
                      <a:pt x="199009" y="855980"/>
                      <a:pt x="212598" y="866648"/>
                      <a:pt x="226822" y="876808"/>
                    </a:cubicBezTo>
                    <a:lnTo>
                      <a:pt x="414528" y="642874"/>
                    </a:lnTo>
                    <a:lnTo>
                      <a:pt x="284734" y="913130"/>
                    </a:lnTo>
                    <a:cubicBezTo>
                      <a:pt x="299847" y="921258"/>
                      <a:pt x="315468" y="928751"/>
                      <a:pt x="331470" y="935482"/>
                    </a:cubicBezTo>
                    <a:lnTo>
                      <a:pt x="462534" y="665226"/>
                    </a:lnTo>
                    <a:lnTo>
                      <a:pt x="396494" y="957961"/>
                    </a:lnTo>
                    <a:cubicBezTo>
                      <a:pt x="413004" y="962533"/>
                      <a:pt x="429895" y="966343"/>
                      <a:pt x="447040" y="969264"/>
                    </a:cubicBezTo>
                    <a:lnTo>
                      <a:pt x="513842" y="678053"/>
                    </a:lnTo>
                    <a:lnTo>
                      <a:pt x="514731" y="976757"/>
                    </a:lnTo>
                    <a:cubicBezTo>
                      <a:pt x="523367" y="977138"/>
                      <a:pt x="532003" y="977392"/>
                      <a:pt x="540766" y="977392"/>
                    </a:cubicBezTo>
                    <a:lnTo>
                      <a:pt x="567055" y="976757"/>
                    </a:lnTo>
                    <a:lnTo>
                      <a:pt x="567944" y="678053"/>
                    </a:lnTo>
                    <a:lnTo>
                      <a:pt x="634746" y="969137"/>
                    </a:lnTo>
                    <a:cubicBezTo>
                      <a:pt x="651891" y="966089"/>
                      <a:pt x="668782" y="962406"/>
                      <a:pt x="685292" y="957834"/>
                    </a:cubicBezTo>
                    <a:lnTo>
                      <a:pt x="619252" y="665226"/>
                    </a:lnTo>
                    <a:lnTo>
                      <a:pt x="750189" y="935482"/>
                    </a:lnTo>
                    <a:cubicBezTo>
                      <a:pt x="766191" y="928751"/>
                      <a:pt x="781812" y="921258"/>
                      <a:pt x="796925" y="913130"/>
                    </a:cubicBezTo>
                    <a:lnTo>
                      <a:pt x="667258" y="642874"/>
                    </a:lnTo>
                    <a:lnTo>
                      <a:pt x="854964" y="876808"/>
                    </a:lnTo>
                    <a:cubicBezTo>
                      <a:pt x="869061" y="866648"/>
                      <a:pt x="882650" y="855980"/>
                      <a:pt x="895731" y="844550"/>
                    </a:cubicBezTo>
                    <a:close/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577469" y="63500"/>
                <a:ext cx="53848" cy="307340"/>
              </a:xfrm>
              <a:custGeom>
                <a:avLst/>
                <a:gdLst/>
                <a:ahLst/>
                <a:cxnLst/>
                <a:rect l="l" t="t" r="r" b="b"/>
                <a:pathLst>
                  <a:path w="53848" h="307340">
                    <a:moveTo>
                      <a:pt x="26797" y="305689"/>
                    </a:moveTo>
                    <a:lnTo>
                      <a:pt x="53848" y="307340"/>
                    </a:lnTo>
                    <a:lnTo>
                      <a:pt x="52959" y="635"/>
                    </a:lnTo>
                    <a:cubicBezTo>
                      <a:pt x="44323" y="254"/>
                      <a:pt x="35560" y="0"/>
                      <a:pt x="26797" y="0"/>
                    </a:cubicBezTo>
                    <a:lnTo>
                      <a:pt x="889" y="635"/>
                    </a:lnTo>
                    <a:lnTo>
                      <a:pt x="0" y="307213"/>
                    </a:lnTo>
                    <a:cubicBezTo>
                      <a:pt x="8763" y="306197"/>
                      <a:pt x="17780" y="305562"/>
                      <a:pt x="26797" y="305562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683641" y="107188"/>
                <a:ext cx="180340" cy="299466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299466">
                    <a:moveTo>
                      <a:pt x="47498" y="299466"/>
                    </a:moveTo>
                    <a:lnTo>
                      <a:pt x="180340" y="22733"/>
                    </a:lnTo>
                    <a:cubicBezTo>
                      <a:pt x="165227" y="14478"/>
                      <a:pt x="149733" y="6858"/>
                      <a:pt x="133731" y="0"/>
                    </a:cubicBezTo>
                    <a:lnTo>
                      <a:pt x="0" y="275971"/>
                    </a:lnTo>
                    <a:cubicBezTo>
                      <a:pt x="16764" y="282067"/>
                      <a:pt x="32766" y="289814"/>
                      <a:pt x="47498" y="299339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631698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51435" y="310896"/>
                    </a:moveTo>
                    <a:lnTo>
                      <a:pt x="118999" y="11557"/>
                    </a:lnTo>
                    <a:cubicBezTo>
                      <a:pt x="102489" y="6985"/>
                      <a:pt x="85725" y="3048"/>
                      <a:pt x="68580" y="0"/>
                    </a:cubicBezTo>
                    <a:lnTo>
                      <a:pt x="0" y="298704"/>
                    </a:lnTo>
                    <a:cubicBezTo>
                      <a:pt x="17907" y="300736"/>
                      <a:pt x="35052" y="304927"/>
                      <a:pt x="51562" y="310896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344678" y="107061"/>
                <a:ext cx="180467" cy="299339"/>
              </a:xfrm>
              <a:custGeom>
                <a:avLst/>
                <a:gdLst/>
                <a:ahLst/>
                <a:cxnLst/>
                <a:rect l="l" t="t" r="r" b="b"/>
                <a:pathLst>
                  <a:path w="180467" h="299339">
                    <a:moveTo>
                      <a:pt x="180467" y="276098"/>
                    </a:moveTo>
                    <a:lnTo>
                      <a:pt x="46609" y="0"/>
                    </a:lnTo>
                    <a:cubicBezTo>
                      <a:pt x="30607" y="6858"/>
                      <a:pt x="15113" y="14351"/>
                      <a:pt x="0" y="22733"/>
                    </a:cubicBezTo>
                    <a:lnTo>
                      <a:pt x="132842" y="299339"/>
                    </a:lnTo>
                    <a:cubicBezTo>
                      <a:pt x="147701" y="289814"/>
                      <a:pt x="163576" y="282067"/>
                      <a:pt x="180467" y="27597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>
              <a:xfrm>
                <a:off x="458216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118872" y="298704"/>
                    </a:moveTo>
                    <a:lnTo>
                      <a:pt x="50419" y="0"/>
                    </a:lnTo>
                    <a:cubicBezTo>
                      <a:pt x="33274" y="3048"/>
                      <a:pt x="16510" y="6858"/>
                      <a:pt x="0" y="11557"/>
                    </a:cubicBezTo>
                    <a:lnTo>
                      <a:pt x="67437" y="310896"/>
                    </a:lnTo>
                    <a:cubicBezTo>
                      <a:pt x="83820" y="305054"/>
                      <a:pt x="101092" y="300863"/>
                      <a:pt x="118999" y="29883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>
              <a:xfrm>
                <a:off x="731393" y="167767"/>
                <a:ext cx="232283" cy="270510"/>
              </a:xfrm>
              <a:custGeom>
                <a:avLst/>
                <a:gdLst/>
                <a:ahLst/>
                <a:cxnLst/>
                <a:rect l="l" t="t" r="r" b="b"/>
                <a:pathLst>
                  <a:path w="232283" h="270510">
                    <a:moveTo>
                      <a:pt x="39370" y="270510"/>
                    </a:moveTo>
                    <a:lnTo>
                      <a:pt x="232283" y="32639"/>
                    </a:lnTo>
                    <a:cubicBezTo>
                      <a:pt x="219329" y="21082"/>
                      <a:pt x="205867" y="10160"/>
                      <a:pt x="191897" y="0"/>
                    </a:cubicBezTo>
                    <a:lnTo>
                      <a:pt x="0" y="238887"/>
                    </a:lnTo>
                    <a:cubicBezTo>
                      <a:pt x="14224" y="248031"/>
                      <a:pt x="27432" y="258572"/>
                      <a:pt x="39370" y="270510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9"/>
            <p:cNvGrpSpPr>
              <a:grpSpLocks noChangeAspect="1"/>
            </p:cNvGrpSpPr>
            <p:nvPr/>
          </p:nvGrpSpPr>
          <p:grpSpPr>
            <a:xfrm>
              <a:off x="2560991" y="6014"/>
              <a:ext cx="1238315" cy="1441961"/>
              <a:chOff x="0" y="0"/>
              <a:chExt cx="1029729" cy="1199083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66040" y="470535"/>
                <a:ext cx="243205" cy="104521"/>
              </a:xfrm>
              <a:custGeom>
                <a:avLst/>
                <a:gdLst/>
                <a:ahLst/>
                <a:cxnLst/>
                <a:rect l="l" t="t" r="r" b="b"/>
                <a:pathLst>
                  <a:path w="243205" h="104521">
                    <a:moveTo>
                      <a:pt x="197231" y="27178"/>
                    </a:moveTo>
                    <a:cubicBezTo>
                      <a:pt x="185928" y="11303"/>
                      <a:pt x="160655" y="0"/>
                      <a:pt x="141224" y="2159"/>
                    </a:cubicBezTo>
                    <a:lnTo>
                      <a:pt x="42799" y="13081"/>
                    </a:lnTo>
                    <a:cubicBezTo>
                      <a:pt x="23368" y="15240"/>
                      <a:pt x="5334" y="29972"/>
                      <a:pt x="2667" y="45847"/>
                    </a:cubicBezTo>
                    <a:cubicBezTo>
                      <a:pt x="0" y="61722"/>
                      <a:pt x="12446" y="104521"/>
                      <a:pt x="32004" y="104521"/>
                    </a:cubicBezTo>
                    <a:lnTo>
                      <a:pt x="216916" y="104521"/>
                    </a:lnTo>
                    <a:cubicBezTo>
                      <a:pt x="236474" y="104521"/>
                      <a:pt x="243205" y="91567"/>
                      <a:pt x="231775" y="75565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 21"/>
              <p:cNvSpPr/>
              <p:nvPr/>
            </p:nvSpPr>
            <p:spPr>
              <a:xfrm>
                <a:off x="62865" y="615950"/>
                <a:ext cx="244348" cy="92075"/>
              </a:xfrm>
              <a:custGeom>
                <a:avLst/>
                <a:gdLst/>
                <a:ahLst/>
                <a:cxnLst/>
                <a:rect l="l" t="t" r="r" b="b"/>
                <a:pathLst>
                  <a:path w="244348" h="92075">
                    <a:moveTo>
                      <a:pt x="232156" y="27686"/>
                    </a:moveTo>
                    <a:cubicBezTo>
                      <a:pt x="244348" y="12446"/>
                      <a:pt x="238379" y="0"/>
                      <a:pt x="218821" y="0"/>
                    </a:cubicBezTo>
                    <a:lnTo>
                      <a:pt x="34925" y="0"/>
                    </a:lnTo>
                    <a:cubicBezTo>
                      <a:pt x="15367" y="0"/>
                      <a:pt x="0" y="9906"/>
                      <a:pt x="635" y="22098"/>
                    </a:cubicBezTo>
                    <a:cubicBezTo>
                      <a:pt x="1270" y="34290"/>
                      <a:pt x="20955" y="68453"/>
                      <a:pt x="40259" y="71628"/>
                    </a:cubicBezTo>
                    <a:lnTo>
                      <a:pt x="143510" y="88900"/>
                    </a:lnTo>
                    <a:cubicBezTo>
                      <a:pt x="162814" y="92075"/>
                      <a:pt x="188595" y="82296"/>
                      <a:pt x="200787" y="66929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 22"/>
              <p:cNvSpPr/>
              <p:nvPr/>
            </p:nvSpPr>
            <p:spPr>
              <a:xfrm>
                <a:off x="89789" y="335788"/>
                <a:ext cx="116205" cy="107823"/>
              </a:xfrm>
              <a:custGeom>
                <a:avLst/>
                <a:gdLst/>
                <a:ahLst/>
                <a:cxnLst/>
                <a:rect l="l" t="t" r="r" b="b"/>
                <a:pathLst>
                  <a:path w="116205" h="107823">
                    <a:moveTo>
                      <a:pt x="69088" y="15875"/>
                    </a:moveTo>
                    <a:cubicBezTo>
                      <a:pt x="57785" y="0"/>
                      <a:pt x="41021" y="1143"/>
                      <a:pt x="32131" y="18542"/>
                    </a:cubicBezTo>
                    <a:lnTo>
                      <a:pt x="6731" y="76200"/>
                    </a:lnTo>
                    <a:cubicBezTo>
                      <a:pt x="0" y="94488"/>
                      <a:pt x="10287" y="107823"/>
                      <a:pt x="29718" y="105664"/>
                    </a:cubicBezTo>
                    <a:lnTo>
                      <a:pt x="90170" y="98933"/>
                    </a:lnTo>
                    <a:cubicBezTo>
                      <a:pt x="109601" y="96774"/>
                      <a:pt x="116205" y="82042"/>
                      <a:pt x="104775" y="6604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23"/>
              <p:cNvSpPr/>
              <p:nvPr/>
            </p:nvSpPr>
            <p:spPr>
              <a:xfrm>
                <a:off x="171577" y="240284"/>
                <a:ext cx="203073" cy="183642"/>
              </a:xfrm>
              <a:custGeom>
                <a:avLst/>
                <a:gdLst/>
                <a:ahLst/>
                <a:cxnLst/>
                <a:rect l="l" t="t" r="r" b="b"/>
                <a:pathLst>
                  <a:path w="203073" h="183642">
                    <a:moveTo>
                      <a:pt x="179070" y="175514"/>
                    </a:moveTo>
                    <a:cubicBezTo>
                      <a:pt x="198501" y="173355"/>
                      <a:pt x="203073" y="160274"/>
                      <a:pt x="189230" y="146431"/>
                    </a:cubicBezTo>
                    <a:lnTo>
                      <a:pt x="59944" y="17272"/>
                    </a:lnTo>
                    <a:cubicBezTo>
                      <a:pt x="46101" y="3429"/>
                      <a:pt x="27940" y="0"/>
                      <a:pt x="19558" y="9652"/>
                    </a:cubicBezTo>
                    <a:cubicBezTo>
                      <a:pt x="11176" y="19304"/>
                      <a:pt x="0" y="59055"/>
                      <a:pt x="11430" y="74930"/>
                    </a:cubicBezTo>
                    <a:lnTo>
                      <a:pt x="69596" y="156464"/>
                    </a:lnTo>
                    <a:cubicBezTo>
                      <a:pt x="80899" y="172339"/>
                      <a:pt x="106172" y="183642"/>
                      <a:pt x="125603" y="181483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>
              <a:xfrm>
                <a:off x="238633" y="818642"/>
                <a:ext cx="188087" cy="204216"/>
              </a:xfrm>
              <a:custGeom>
                <a:avLst/>
                <a:gdLst/>
                <a:ahLst/>
                <a:cxnLst/>
                <a:rect l="l" t="t" r="r" b="b"/>
                <a:pathLst>
                  <a:path w="188087" h="204216">
                    <a:moveTo>
                      <a:pt x="180594" y="24003"/>
                    </a:moveTo>
                    <a:cubicBezTo>
                      <a:pt x="178435" y="4572"/>
                      <a:pt x="165354" y="0"/>
                      <a:pt x="151511" y="13843"/>
                    </a:cubicBezTo>
                    <a:lnTo>
                      <a:pt x="17907" y="147447"/>
                    </a:lnTo>
                    <a:cubicBezTo>
                      <a:pt x="4064" y="161290"/>
                      <a:pt x="0" y="178943"/>
                      <a:pt x="8636" y="186690"/>
                    </a:cubicBezTo>
                    <a:cubicBezTo>
                      <a:pt x="17272" y="194437"/>
                      <a:pt x="54737" y="204216"/>
                      <a:pt x="70612" y="192913"/>
                    </a:cubicBezTo>
                    <a:lnTo>
                      <a:pt x="160909" y="128397"/>
                    </a:lnTo>
                    <a:cubicBezTo>
                      <a:pt x="176784" y="117094"/>
                      <a:pt x="188087" y="91821"/>
                      <a:pt x="185928" y="7239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>
              <a:xfrm>
                <a:off x="156210" y="757428"/>
                <a:ext cx="221107" cy="193548"/>
              </a:xfrm>
              <a:custGeom>
                <a:avLst/>
                <a:gdLst/>
                <a:ahLst/>
                <a:cxnLst/>
                <a:rect l="l" t="t" r="r" b="b"/>
                <a:pathLst>
                  <a:path w="221107" h="193548">
                    <a:moveTo>
                      <a:pt x="137160" y="3175"/>
                    </a:moveTo>
                    <a:cubicBezTo>
                      <a:pt x="117856" y="0"/>
                      <a:pt x="92075" y="9779"/>
                      <a:pt x="79883" y="25019"/>
                    </a:cubicBezTo>
                    <a:lnTo>
                      <a:pt x="14478" y="106807"/>
                    </a:lnTo>
                    <a:cubicBezTo>
                      <a:pt x="2286" y="122047"/>
                      <a:pt x="0" y="145415"/>
                      <a:pt x="9398" y="158750"/>
                    </a:cubicBezTo>
                    <a:cubicBezTo>
                      <a:pt x="18796" y="172085"/>
                      <a:pt x="57785" y="193548"/>
                      <a:pt x="71628" y="179705"/>
                    </a:cubicBezTo>
                    <a:lnTo>
                      <a:pt x="207264" y="44069"/>
                    </a:lnTo>
                    <a:cubicBezTo>
                      <a:pt x="221107" y="30226"/>
                      <a:pt x="216662" y="16256"/>
                      <a:pt x="197358" y="13081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>
              <a:xfrm>
                <a:off x="81280" y="727075"/>
                <a:ext cx="121031" cy="115062"/>
              </a:xfrm>
              <a:custGeom>
                <a:avLst/>
                <a:gdLst/>
                <a:ahLst/>
                <a:cxnLst/>
                <a:rect l="l" t="t" r="r" b="b"/>
                <a:pathLst>
                  <a:path w="121031" h="115062">
                    <a:moveTo>
                      <a:pt x="30353" y="3175"/>
                    </a:moveTo>
                    <a:cubicBezTo>
                      <a:pt x="11049" y="0"/>
                      <a:pt x="0" y="12573"/>
                      <a:pt x="5842" y="31242"/>
                    </a:cubicBezTo>
                    <a:lnTo>
                      <a:pt x="30099" y="95250"/>
                    </a:lnTo>
                    <a:cubicBezTo>
                      <a:pt x="38227" y="113030"/>
                      <a:pt x="54864" y="115062"/>
                      <a:pt x="67056" y="99822"/>
                    </a:cubicBezTo>
                    <a:lnTo>
                      <a:pt x="108839" y="47625"/>
                    </a:lnTo>
                    <a:cubicBezTo>
                      <a:pt x="121031" y="32385"/>
                      <a:pt x="115316" y="17272"/>
                      <a:pt x="96012" y="14097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>
              <a:xfrm>
                <a:off x="618744" y="64516"/>
                <a:ext cx="102997" cy="237871"/>
              </a:xfrm>
              <a:custGeom>
                <a:avLst/>
                <a:gdLst/>
                <a:ahLst/>
                <a:cxnLst/>
                <a:rect l="l" t="t" r="r" b="b"/>
                <a:pathLst>
                  <a:path w="102997" h="237871">
                    <a:moveTo>
                      <a:pt x="76200" y="192659"/>
                    </a:moveTo>
                    <a:cubicBezTo>
                      <a:pt x="92075" y="181356"/>
                      <a:pt x="102997" y="156210"/>
                      <a:pt x="100457" y="136779"/>
                    </a:cubicBezTo>
                    <a:lnTo>
                      <a:pt x="88011" y="41656"/>
                    </a:lnTo>
                    <a:cubicBezTo>
                      <a:pt x="85471" y="22225"/>
                      <a:pt x="70993" y="4572"/>
                      <a:pt x="55880" y="2286"/>
                    </a:cubicBezTo>
                    <a:cubicBezTo>
                      <a:pt x="40767" y="0"/>
                      <a:pt x="0" y="13081"/>
                      <a:pt x="0" y="32639"/>
                    </a:cubicBezTo>
                    <a:lnTo>
                      <a:pt x="0" y="211582"/>
                    </a:lnTo>
                    <a:cubicBezTo>
                      <a:pt x="0" y="231140"/>
                      <a:pt x="12954" y="237871"/>
                      <a:pt x="28956" y="226441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>
              <a:xfrm>
                <a:off x="746506" y="86233"/>
                <a:ext cx="109093" cy="114173"/>
              </a:xfrm>
              <a:custGeom>
                <a:avLst/>
                <a:gdLst/>
                <a:ahLst/>
                <a:cxnLst/>
                <a:rect l="l" t="t" r="r" b="b"/>
                <a:pathLst>
                  <a:path w="109093" h="114173">
                    <a:moveTo>
                      <a:pt x="93218" y="67564"/>
                    </a:moveTo>
                    <a:cubicBezTo>
                      <a:pt x="109093" y="56261"/>
                      <a:pt x="107823" y="39751"/>
                      <a:pt x="90297" y="31115"/>
                    </a:cubicBezTo>
                    <a:lnTo>
                      <a:pt x="31496" y="6477"/>
                    </a:lnTo>
                    <a:cubicBezTo>
                      <a:pt x="13081" y="0"/>
                      <a:pt x="0" y="10668"/>
                      <a:pt x="2540" y="29972"/>
                    </a:cubicBezTo>
                    <a:lnTo>
                      <a:pt x="10160" y="88265"/>
                    </a:lnTo>
                    <a:cubicBezTo>
                      <a:pt x="12700" y="107696"/>
                      <a:pt x="27813" y="114173"/>
                      <a:pt x="43688" y="10287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29"/>
              <p:cNvSpPr/>
              <p:nvPr/>
            </p:nvSpPr>
            <p:spPr>
              <a:xfrm>
                <a:off x="769493" y="166116"/>
                <a:ext cx="200406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00406" h="234315">
                    <a:moveTo>
                      <a:pt x="13843" y="210439"/>
                    </a:moveTo>
                    <a:cubicBezTo>
                      <a:pt x="16383" y="229870"/>
                      <a:pt x="29845" y="234315"/>
                      <a:pt x="43561" y="220599"/>
                    </a:cubicBezTo>
                    <a:lnTo>
                      <a:pt x="186055" y="78105"/>
                    </a:lnTo>
                    <a:cubicBezTo>
                      <a:pt x="199898" y="64262"/>
                      <a:pt x="200406" y="43053"/>
                      <a:pt x="187198" y="31115"/>
                    </a:cubicBezTo>
                    <a:cubicBezTo>
                      <a:pt x="173990" y="19177"/>
                      <a:pt x="123444" y="0"/>
                      <a:pt x="107442" y="11303"/>
                    </a:cubicBezTo>
                    <a:lnTo>
                      <a:pt x="26797" y="68834"/>
                    </a:lnTo>
                    <a:cubicBezTo>
                      <a:pt x="10922" y="80137"/>
                      <a:pt x="0" y="105283"/>
                      <a:pt x="2540" y="124714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>
              <a:xfrm>
                <a:off x="618744" y="291719"/>
                <a:ext cx="126873" cy="117983"/>
              </a:xfrm>
              <a:custGeom>
                <a:avLst/>
                <a:gdLst/>
                <a:ahLst/>
                <a:cxnLst/>
                <a:rect l="l" t="t" r="r" b="b"/>
                <a:pathLst>
                  <a:path w="126873" h="117983">
                    <a:moveTo>
                      <a:pt x="0" y="72263"/>
                    </a:moveTo>
                    <a:cubicBezTo>
                      <a:pt x="0" y="73533"/>
                      <a:pt x="15494" y="78232"/>
                      <a:pt x="34544" y="82804"/>
                    </a:cubicBezTo>
                    <a:lnTo>
                      <a:pt x="98425" y="107950"/>
                    </a:lnTo>
                    <a:cubicBezTo>
                      <a:pt x="115189" y="117983"/>
                      <a:pt x="126873" y="110236"/>
                      <a:pt x="124333" y="90932"/>
                    </a:cubicBezTo>
                    <a:lnTo>
                      <a:pt x="115824" y="25908"/>
                    </a:lnTo>
                    <a:cubicBezTo>
                      <a:pt x="113284" y="6604"/>
                      <a:pt x="98171" y="0"/>
                      <a:pt x="82296" y="11303"/>
                    </a:cubicBezTo>
                    <a:lnTo>
                      <a:pt x="29083" y="49403"/>
                    </a:lnTo>
                    <a:cubicBezTo>
                      <a:pt x="13208" y="60706"/>
                      <a:pt x="127" y="70993"/>
                      <a:pt x="127" y="72263"/>
                    </a:cubicBezTo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>
              <a:xfrm>
                <a:off x="246507" y="158369"/>
                <a:ext cx="184404" cy="211328"/>
              </a:xfrm>
              <a:custGeom>
                <a:avLst/>
                <a:gdLst/>
                <a:ahLst/>
                <a:cxnLst/>
                <a:rect l="l" t="t" r="r" b="b"/>
                <a:pathLst>
                  <a:path w="184404" h="211328">
                    <a:moveTo>
                      <a:pt x="181229" y="132207"/>
                    </a:moveTo>
                    <a:cubicBezTo>
                      <a:pt x="184404" y="112903"/>
                      <a:pt x="174625" y="87122"/>
                      <a:pt x="159258" y="74930"/>
                    </a:cubicBezTo>
                    <a:lnTo>
                      <a:pt x="83820" y="14605"/>
                    </a:lnTo>
                    <a:cubicBezTo>
                      <a:pt x="68580" y="2413"/>
                      <a:pt x="45593" y="0"/>
                      <a:pt x="32893" y="9144"/>
                    </a:cubicBezTo>
                    <a:cubicBezTo>
                      <a:pt x="20193" y="18288"/>
                      <a:pt x="0" y="56515"/>
                      <a:pt x="13843" y="70358"/>
                    </a:cubicBezTo>
                    <a:lnTo>
                      <a:pt x="140970" y="197485"/>
                    </a:lnTo>
                    <a:cubicBezTo>
                      <a:pt x="154813" y="211328"/>
                      <a:pt x="168656" y="206883"/>
                      <a:pt x="171958" y="187579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>
              <a:xfrm>
                <a:off x="448818" y="294640"/>
                <a:ext cx="111633" cy="123571"/>
              </a:xfrm>
              <a:custGeom>
                <a:avLst/>
                <a:gdLst/>
                <a:ahLst/>
                <a:cxnLst/>
                <a:rect l="l" t="t" r="r" b="b"/>
                <a:pathLst>
                  <a:path w="111633" h="123571">
                    <a:moveTo>
                      <a:pt x="89789" y="81661"/>
                    </a:moveTo>
                    <a:cubicBezTo>
                      <a:pt x="108712" y="76581"/>
                      <a:pt x="111633" y="62357"/>
                      <a:pt x="96266" y="50165"/>
                    </a:cubicBezTo>
                    <a:lnTo>
                      <a:pt x="49022" y="12192"/>
                    </a:lnTo>
                    <a:cubicBezTo>
                      <a:pt x="33782" y="0"/>
                      <a:pt x="18669" y="5715"/>
                      <a:pt x="15494" y="25019"/>
                    </a:cubicBezTo>
                    <a:lnTo>
                      <a:pt x="5207" y="86614"/>
                    </a:lnTo>
                    <a:cubicBezTo>
                      <a:pt x="2032" y="105918"/>
                      <a:pt x="0" y="122301"/>
                      <a:pt x="635" y="122936"/>
                    </a:cubicBezTo>
                    <a:cubicBezTo>
                      <a:pt x="1270" y="123571"/>
                      <a:pt x="15621" y="115824"/>
                      <a:pt x="32258" y="105664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33"/>
              <p:cNvSpPr/>
              <p:nvPr/>
            </p:nvSpPr>
            <p:spPr>
              <a:xfrm>
                <a:off x="480314" y="62611"/>
                <a:ext cx="97536" cy="246126"/>
              </a:xfrm>
              <a:custGeom>
                <a:avLst/>
                <a:gdLst/>
                <a:ahLst/>
                <a:cxnLst/>
                <a:rect l="l" t="t" r="r" b="b"/>
                <a:pathLst>
                  <a:path w="97536" h="246126">
                    <a:moveTo>
                      <a:pt x="69850" y="233934"/>
                    </a:moveTo>
                    <a:cubicBezTo>
                      <a:pt x="85090" y="246126"/>
                      <a:pt x="97536" y="240157"/>
                      <a:pt x="97536" y="220599"/>
                    </a:cubicBezTo>
                    <a:lnTo>
                      <a:pt x="97536" y="34671"/>
                    </a:lnTo>
                    <a:cubicBezTo>
                      <a:pt x="97536" y="15113"/>
                      <a:pt x="86614" y="0"/>
                      <a:pt x="73279" y="1016"/>
                    </a:cubicBezTo>
                    <a:cubicBezTo>
                      <a:pt x="59944" y="2032"/>
                      <a:pt x="22860" y="22733"/>
                      <a:pt x="19685" y="42037"/>
                    </a:cubicBezTo>
                    <a:lnTo>
                      <a:pt x="3175" y="140970"/>
                    </a:lnTo>
                    <a:cubicBezTo>
                      <a:pt x="0" y="160274"/>
                      <a:pt x="9779" y="186055"/>
                      <a:pt x="25019" y="198247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>
              <a:xfrm>
                <a:off x="352298" y="83820"/>
                <a:ext cx="108077" cy="115570"/>
              </a:xfrm>
              <a:custGeom>
                <a:avLst/>
                <a:gdLst/>
                <a:ahLst/>
                <a:cxnLst/>
                <a:rect l="l" t="t" r="r" b="b"/>
                <a:pathLst>
                  <a:path w="108077" h="115570">
                    <a:moveTo>
                      <a:pt x="104902" y="29972"/>
                    </a:moveTo>
                    <a:cubicBezTo>
                      <a:pt x="108077" y="10668"/>
                      <a:pt x="95504" y="0"/>
                      <a:pt x="76962" y="6096"/>
                    </a:cubicBezTo>
                    <a:lnTo>
                      <a:pt x="19558" y="29083"/>
                    </a:lnTo>
                    <a:cubicBezTo>
                      <a:pt x="1905" y="37465"/>
                      <a:pt x="0" y="54356"/>
                      <a:pt x="15240" y="66548"/>
                    </a:cubicBezTo>
                    <a:lnTo>
                      <a:pt x="61214" y="103378"/>
                    </a:lnTo>
                    <a:cubicBezTo>
                      <a:pt x="76454" y="115570"/>
                      <a:pt x="91567" y="109855"/>
                      <a:pt x="94742" y="90551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 35"/>
              <p:cNvSpPr/>
              <p:nvPr/>
            </p:nvSpPr>
            <p:spPr>
              <a:xfrm>
                <a:off x="618744" y="880999"/>
                <a:ext cx="91948" cy="255270"/>
              </a:xfrm>
              <a:custGeom>
                <a:avLst/>
                <a:gdLst/>
                <a:ahLst/>
                <a:cxnLst/>
                <a:rect l="l" t="t" r="r" b="b"/>
                <a:pathLst>
                  <a:path w="91948" h="255270">
                    <a:moveTo>
                      <a:pt x="27686" y="12192"/>
                    </a:moveTo>
                    <a:cubicBezTo>
                      <a:pt x="12446" y="0"/>
                      <a:pt x="0" y="5969"/>
                      <a:pt x="0" y="25527"/>
                    </a:cubicBezTo>
                    <a:lnTo>
                      <a:pt x="0" y="220345"/>
                    </a:lnTo>
                    <a:cubicBezTo>
                      <a:pt x="0" y="239903"/>
                      <a:pt x="9652" y="255270"/>
                      <a:pt x="21463" y="254508"/>
                    </a:cubicBezTo>
                    <a:cubicBezTo>
                      <a:pt x="33274" y="253746"/>
                      <a:pt x="66548" y="234188"/>
                      <a:pt x="69723" y="214884"/>
                    </a:cubicBezTo>
                    <a:lnTo>
                      <a:pt x="88773" y="100711"/>
                    </a:lnTo>
                    <a:cubicBezTo>
                      <a:pt x="91948" y="81407"/>
                      <a:pt x="82169" y="55626"/>
                      <a:pt x="66929" y="43434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6"/>
              <p:cNvSpPr/>
              <p:nvPr/>
            </p:nvSpPr>
            <p:spPr>
              <a:xfrm>
                <a:off x="455295" y="789813"/>
                <a:ext cx="94742" cy="100203"/>
              </a:xfrm>
              <a:custGeom>
                <a:avLst/>
                <a:gdLst/>
                <a:ahLst/>
                <a:cxnLst/>
                <a:rect l="l" t="t" r="r" b="b"/>
                <a:pathLst>
                  <a:path w="94742" h="100203">
                    <a:moveTo>
                      <a:pt x="7366" y="74168"/>
                    </a:moveTo>
                    <a:cubicBezTo>
                      <a:pt x="9525" y="93599"/>
                      <a:pt x="24257" y="100203"/>
                      <a:pt x="40259" y="88773"/>
                    </a:cubicBezTo>
                    <a:lnTo>
                      <a:pt x="78867" y="61087"/>
                    </a:lnTo>
                    <a:cubicBezTo>
                      <a:pt x="94742" y="49657"/>
                      <a:pt x="92456" y="35814"/>
                      <a:pt x="73787" y="30099"/>
                    </a:cubicBezTo>
                    <a:lnTo>
                      <a:pt x="28448" y="10287"/>
                    </a:lnTo>
                    <a:cubicBezTo>
                      <a:pt x="11811" y="0"/>
                      <a:pt x="0" y="7620"/>
                      <a:pt x="2159" y="26924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37"/>
              <p:cNvSpPr/>
              <p:nvPr/>
            </p:nvSpPr>
            <p:spPr>
              <a:xfrm>
                <a:off x="646176" y="794512"/>
                <a:ext cx="91313" cy="96139"/>
              </a:xfrm>
              <a:custGeom>
                <a:avLst/>
                <a:gdLst/>
                <a:ahLst/>
                <a:cxnLst/>
                <a:rect l="l" t="t" r="r" b="b"/>
                <a:pathLst>
                  <a:path w="91313" h="96139">
                    <a:moveTo>
                      <a:pt x="88138" y="27051"/>
                    </a:moveTo>
                    <a:cubicBezTo>
                      <a:pt x="91313" y="7747"/>
                      <a:pt x="80137" y="0"/>
                      <a:pt x="63246" y="9779"/>
                    </a:cubicBezTo>
                    <a:lnTo>
                      <a:pt x="21717" y="26670"/>
                    </a:lnTo>
                    <a:cubicBezTo>
                      <a:pt x="2921" y="32004"/>
                      <a:pt x="0" y="46228"/>
                      <a:pt x="15240" y="58420"/>
                    </a:cubicBezTo>
                    <a:lnTo>
                      <a:pt x="47244" y="83947"/>
                    </a:lnTo>
                    <a:cubicBezTo>
                      <a:pt x="62484" y="96139"/>
                      <a:pt x="77597" y="90297"/>
                      <a:pt x="80772" y="7112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38"/>
              <p:cNvSpPr/>
              <p:nvPr/>
            </p:nvSpPr>
            <p:spPr>
              <a:xfrm>
                <a:off x="297561" y="631571"/>
                <a:ext cx="107061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7061" h="104775">
                    <a:moveTo>
                      <a:pt x="12192" y="58928"/>
                    </a:moveTo>
                    <a:cubicBezTo>
                      <a:pt x="0" y="74168"/>
                      <a:pt x="5715" y="89281"/>
                      <a:pt x="25019" y="92456"/>
                    </a:cubicBezTo>
                    <a:lnTo>
                      <a:pt x="79756" y="101600"/>
                    </a:lnTo>
                    <a:cubicBezTo>
                      <a:pt x="99060" y="104775"/>
                      <a:pt x="107061" y="93472"/>
                      <a:pt x="97536" y="76327"/>
                    </a:cubicBezTo>
                    <a:lnTo>
                      <a:pt x="77343" y="22098"/>
                    </a:lnTo>
                    <a:cubicBezTo>
                      <a:pt x="72898" y="3048"/>
                      <a:pt x="59309" y="0"/>
                      <a:pt x="47117" y="1524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39"/>
              <p:cNvSpPr/>
              <p:nvPr/>
            </p:nvSpPr>
            <p:spPr>
              <a:xfrm>
                <a:off x="760222" y="793115"/>
                <a:ext cx="208661" cy="242570"/>
              </a:xfrm>
              <a:custGeom>
                <a:avLst/>
                <a:gdLst/>
                <a:ahLst/>
                <a:cxnLst/>
                <a:rect l="l" t="t" r="r" b="b"/>
                <a:pathLst>
                  <a:path w="208661" h="242570">
                    <a:moveTo>
                      <a:pt x="113411" y="229616"/>
                    </a:moveTo>
                    <a:cubicBezTo>
                      <a:pt x="128651" y="241808"/>
                      <a:pt x="153416" y="242570"/>
                      <a:pt x="168529" y="231267"/>
                    </a:cubicBezTo>
                    <a:cubicBezTo>
                      <a:pt x="183642" y="219964"/>
                      <a:pt x="208661" y="175387"/>
                      <a:pt x="194945" y="161544"/>
                    </a:cubicBezTo>
                    <a:lnTo>
                      <a:pt x="47117" y="13843"/>
                    </a:lnTo>
                    <a:cubicBezTo>
                      <a:pt x="33274" y="0"/>
                      <a:pt x="19304" y="4445"/>
                      <a:pt x="16129" y="23749"/>
                    </a:cubicBezTo>
                    <a:lnTo>
                      <a:pt x="3175" y="101727"/>
                    </a:lnTo>
                    <a:cubicBezTo>
                      <a:pt x="0" y="121031"/>
                      <a:pt x="9779" y="146812"/>
                      <a:pt x="25146" y="159004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40"/>
              <p:cNvSpPr/>
              <p:nvPr/>
            </p:nvSpPr>
            <p:spPr>
              <a:xfrm>
                <a:off x="728091" y="986028"/>
                <a:ext cx="123952" cy="131572"/>
              </a:xfrm>
              <a:custGeom>
                <a:avLst/>
                <a:gdLst/>
                <a:ahLst/>
                <a:cxnLst/>
                <a:rect l="l" t="t" r="r" b="b"/>
                <a:pathLst>
                  <a:path w="123952" h="131572">
                    <a:moveTo>
                      <a:pt x="3175" y="101346"/>
                    </a:moveTo>
                    <a:cubicBezTo>
                      <a:pt x="0" y="120650"/>
                      <a:pt x="12573" y="131572"/>
                      <a:pt x="31242" y="125730"/>
                    </a:cubicBezTo>
                    <a:lnTo>
                      <a:pt x="104394" y="97028"/>
                    </a:lnTo>
                    <a:cubicBezTo>
                      <a:pt x="122047" y="88646"/>
                      <a:pt x="123952" y="71755"/>
                      <a:pt x="108712" y="59436"/>
                    </a:cubicBezTo>
                    <a:lnTo>
                      <a:pt x="49530" y="12192"/>
                    </a:lnTo>
                    <a:cubicBezTo>
                      <a:pt x="34290" y="0"/>
                      <a:pt x="19177" y="5715"/>
                      <a:pt x="16002" y="25019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41"/>
              <p:cNvSpPr/>
              <p:nvPr/>
            </p:nvSpPr>
            <p:spPr>
              <a:xfrm>
                <a:off x="473456" y="878967"/>
                <a:ext cx="104394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104394" h="254635">
                    <a:moveTo>
                      <a:pt x="27178" y="46101"/>
                    </a:moveTo>
                    <a:cubicBezTo>
                      <a:pt x="11303" y="57404"/>
                      <a:pt x="0" y="82677"/>
                      <a:pt x="2159" y="102108"/>
                    </a:cubicBezTo>
                    <a:lnTo>
                      <a:pt x="14351" y="212217"/>
                    </a:lnTo>
                    <a:cubicBezTo>
                      <a:pt x="16510" y="231648"/>
                      <a:pt x="31115" y="249555"/>
                      <a:pt x="46609" y="252095"/>
                    </a:cubicBezTo>
                    <a:cubicBezTo>
                      <a:pt x="62103" y="254635"/>
                      <a:pt x="104394" y="241808"/>
                      <a:pt x="104394" y="222250"/>
                    </a:cubicBezTo>
                    <a:lnTo>
                      <a:pt x="104394" y="26289"/>
                    </a:lnTo>
                    <a:cubicBezTo>
                      <a:pt x="104394" y="6731"/>
                      <a:pt x="91440" y="0"/>
                      <a:pt x="75438" y="1143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42"/>
              <p:cNvSpPr/>
              <p:nvPr/>
            </p:nvSpPr>
            <p:spPr>
              <a:xfrm>
                <a:off x="298323" y="450596"/>
                <a:ext cx="113919" cy="109728"/>
              </a:xfrm>
              <a:custGeom>
                <a:avLst/>
                <a:gdLst/>
                <a:ahLst/>
                <a:cxnLst/>
                <a:rect l="l" t="t" r="r" b="b"/>
                <a:pathLst>
                  <a:path w="113919" h="109728">
                    <a:moveTo>
                      <a:pt x="26035" y="9144"/>
                    </a:moveTo>
                    <a:cubicBezTo>
                      <a:pt x="6604" y="11303"/>
                      <a:pt x="0" y="26035"/>
                      <a:pt x="11430" y="41910"/>
                    </a:cubicBezTo>
                    <a:lnTo>
                      <a:pt x="48514" y="93853"/>
                    </a:lnTo>
                    <a:cubicBezTo>
                      <a:pt x="59817" y="109728"/>
                      <a:pt x="73406" y="107315"/>
                      <a:pt x="78486" y="88392"/>
                    </a:cubicBezTo>
                    <a:lnTo>
                      <a:pt x="103632" y="28448"/>
                    </a:lnTo>
                    <a:cubicBezTo>
                      <a:pt x="113919" y="11811"/>
                      <a:pt x="106553" y="0"/>
                      <a:pt x="87122" y="2159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43"/>
              <p:cNvSpPr/>
              <p:nvPr/>
            </p:nvSpPr>
            <p:spPr>
              <a:xfrm>
                <a:off x="329438" y="982091"/>
                <a:ext cx="118364" cy="128270"/>
              </a:xfrm>
              <a:custGeom>
                <a:avLst/>
                <a:gdLst/>
                <a:ahLst/>
                <a:cxnLst/>
                <a:rect l="l" t="t" r="r" b="b"/>
                <a:pathLst>
                  <a:path w="118364" h="128270">
                    <a:moveTo>
                      <a:pt x="15875" y="53848"/>
                    </a:moveTo>
                    <a:cubicBezTo>
                      <a:pt x="0" y="65151"/>
                      <a:pt x="1143" y="82042"/>
                      <a:pt x="18288" y="91186"/>
                    </a:cubicBezTo>
                    <a:lnTo>
                      <a:pt x="86741" y="121539"/>
                    </a:lnTo>
                    <a:cubicBezTo>
                      <a:pt x="105029" y="128270"/>
                      <a:pt x="118364" y="117856"/>
                      <a:pt x="116205" y="98425"/>
                    </a:cubicBezTo>
                    <a:lnTo>
                      <a:pt x="108204" y="26035"/>
                    </a:lnTo>
                    <a:cubicBezTo>
                      <a:pt x="106045" y="6604"/>
                      <a:pt x="91313" y="0"/>
                      <a:pt x="75438" y="11430"/>
                    </a:cubicBezTo>
                    <a:close/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4"/>
            <p:cNvGrpSpPr>
              <a:grpSpLocks noChangeAspect="1"/>
            </p:cNvGrpSpPr>
            <p:nvPr/>
          </p:nvGrpSpPr>
          <p:grpSpPr>
            <a:xfrm>
              <a:off x="4136052" y="100191"/>
              <a:ext cx="674155" cy="1252931"/>
              <a:chOff x="0" y="0"/>
              <a:chExt cx="560603" cy="1041895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-2286" y="-1778"/>
                <a:ext cx="562864" cy="1043686"/>
              </a:xfrm>
              <a:custGeom>
                <a:avLst/>
                <a:gdLst/>
                <a:ahLst/>
                <a:cxnLst/>
                <a:rect l="l" t="t" r="r" b="b"/>
                <a:pathLst>
                  <a:path w="562864" h="1043686">
                    <a:moveTo>
                      <a:pt x="539242" y="1043686"/>
                    </a:moveTo>
                    <a:cubicBezTo>
                      <a:pt x="526161" y="1043686"/>
                      <a:pt x="515493" y="1033145"/>
                      <a:pt x="515493" y="1019937"/>
                    </a:cubicBezTo>
                    <a:lnTo>
                      <a:pt x="515493" y="82677"/>
                    </a:lnTo>
                    <a:lnTo>
                      <a:pt x="42799" y="555498"/>
                    </a:lnTo>
                    <a:cubicBezTo>
                      <a:pt x="33528" y="564769"/>
                      <a:pt x="18542" y="564769"/>
                      <a:pt x="9271" y="555498"/>
                    </a:cubicBezTo>
                    <a:cubicBezTo>
                      <a:pt x="0" y="546227"/>
                      <a:pt x="0" y="531241"/>
                      <a:pt x="9271" y="521970"/>
                    </a:cubicBezTo>
                    <a:lnTo>
                      <a:pt x="522478" y="8763"/>
                    </a:lnTo>
                    <a:cubicBezTo>
                      <a:pt x="529336" y="2032"/>
                      <a:pt x="539496" y="0"/>
                      <a:pt x="548259" y="3683"/>
                    </a:cubicBezTo>
                    <a:cubicBezTo>
                      <a:pt x="557022" y="7366"/>
                      <a:pt x="562864" y="16002"/>
                      <a:pt x="562864" y="25527"/>
                    </a:cubicBezTo>
                    <a:lnTo>
                      <a:pt x="562864" y="1019937"/>
                    </a:lnTo>
                    <a:cubicBezTo>
                      <a:pt x="562864" y="1033018"/>
                      <a:pt x="552323" y="1043686"/>
                      <a:pt x="539115" y="1043686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oup 46"/>
            <p:cNvGrpSpPr>
              <a:grpSpLocks noChangeAspect="1"/>
            </p:cNvGrpSpPr>
            <p:nvPr/>
          </p:nvGrpSpPr>
          <p:grpSpPr>
            <a:xfrm>
              <a:off x="5153470" y="96274"/>
              <a:ext cx="1260788" cy="1260788"/>
              <a:chOff x="0" y="0"/>
              <a:chExt cx="1048423" cy="1048423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1048385" cy="1048385"/>
              </a:xfrm>
              <a:custGeom>
                <a:avLst/>
                <a:gdLst/>
                <a:ahLst/>
                <a:cxnLst/>
                <a:rect l="l" t="t" r="r" b="b"/>
                <a:pathLst>
                  <a:path w="1048385" h="1048385">
                    <a:moveTo>
                      <a:pt x="524256" y="47371"/>
                    </a:moveTo>
                    <a:cubicBezTo>
                      <a:pt x="261366" y="47371"/>
                      <a:pt x="47498" y="261239"/>
                      <a:pt x="47498" y="524129"/>
                    </a:cubicBezTo>
                    <a:cubicBezTo>
                      <a:pt x="47498" y="787019"/>
                      <a:pt x="261366" y="1001014"/>
                      <a:pt x="524256" y="1001014"/>
                    </a:cubicBezTo>
                    <a:cubicBezTo>
                      <a:pt x="787146" y="1001014"/>
                      <a:pt x="1001014" y="787146"/>
                      <a:pt x="1001014" y="524256"/>
                    </a:cubicBezTo>
                    <a:cubicBezTo>
                      <a:pt x="1001014" y="261366"/>
                      <a:pt x="787146" y="47371"/>
                      <a:pt x="524256" y="47371"/>
                    </a:cubicBezTo>
                    <a:moveTo>
                      <a:pt x="524256" y="1048385"/>
                    </a:moveTo>
                    <a:cubicBezTo>
                      <a:pt x="235204" y="1048385"/>
                      <a:pt x="0" y="813308"/>
                      <a:pt x="0" y="524256"/>
                    </a:cubicBezTo>
                    <a:cubicBezTo>
                      <a:pt x="0" y="235204"/>
                      <a:pt x="235204" y="0"/>
                      <a:pt x="524256" y="0"/>
                    </a:cubicBezTo>
                    <a:cubicBezTo>
                      <a:pt x="813308" y="0"/>
                      <a:pt x="1048385" y="235204"/>
                      <a:pt x="1048385" y="524256"/>
                    </a:cubicBezTo>
                    <a:cubicBezTo>
                      <a:pt x="1048385" y="813308"/>
                      <a:pt x="813308" y="1048385"/>
                      <a:pt x="524256" y="1048385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48" name="TextBox 48"/>
          <p:cNvSpPr txBox="1"/>
          <p:nvPr/>
        </p:nvSpPr>
        <p:spPr>
          <a:xfrm>
            <a:off x="1028700" y="696474"/>
            <a:ext cx="7867183" cy="999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1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-433" normalizeH="0" baseline="0" noProof="0" dirty="0">
                <a:ln>
                  <a:noFill/>
                </a:ln>
                <a:solidFill>
                  <a:srgbClr val="20236C"/>
                </a:solidFill>
                <a:effectLst/>
                <a:uLnTx/>
                <a:uFillTx/>
                <a:latin typeface="Work Sans Medium" panose="00000600000000000000" pitchFamily="50" charset="0"/>
                <a:ea typeface="+mn-ea"/>
                <a:cs typeface="+mn-cs"/>
              </a:rPr>
              <a:t>Welcome to Antwerp</a:t>
            </a:r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44C58D7C-93E8-0008-121D-BFC74DACAF10}"/>
              </a:ext>
            </a:extLst>
          </p:cNvPr>
          <p:cNvSpPr/>
          <p:nvPr/>
        </p:nvSpPr>
        <p:spPr>
          <a:xfrm>
            <a:off x="2843439" y="2414223"/>
            <a:ext cx="12601123" cy="7453677"/>
          </a:xfrm>
          <a:custGeom>
            <a:avLst/>
            <a:gdLst/>
            <a:ahLst/>
            <a:cxnLst/>
            <a:rect l="l" t="t" r="r" b="b"/>
            <a:pathLst>
              <a:path w="13912891" h="8229600">
                <a:moveTo>
                  <a:pt x="0" y="0"/>
                </a:moveTo>
                <a:lnTo>
                  <a:pt x="13912891" y="0"/>
                </a:lnTo>
                <a:lnTo>
                  <a:pt x="1391289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17" b="-631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086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0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20442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0" name="Google Shape;330;p10"/>
          <p:cNvCxnSpPr/>
          <p:nvPr/>
        </p:nvCxnSpPr>
        <p:spPr>
          <a:xfrm rot="-5400000">
            <a:off x="5244999" y="6540714"/>
            <a:ext cx="1873624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1" name="Google Shape;331;p10"/>
          <p:cNvCxnSpPr/>
          <p:nvPr/>
        </p:nvCxnSpPr>
        <p:spPr>
          <a:xfrm rot="-5400000">
            <a:off x="9331421" y="5121670"/>
            <a:ext cx="4692662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2" name="Google Shape;332;p10"/>
          <p:cNvCxnSpPr/>
          <p:nvPr/>
        </p:nvCxnSpPr>
        <p:spPr>
          <a:xfrm rot="10800000">
            <a:off x="-181364" y="2770577"/>
            <a:ext cx="19716013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3" name="Google Shape;333;p10"/>
          <p:cNvCxnSpPr/>
          <p:nvPr/>
        </p:nvCxnSpPr>
        <p:spPr>
          <a:xfrm rot="10800000">
            <a:off x="-1098229" y="5599140"/>
            <a:ext cx="19716013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4" name="Google Shape;334;p10"/>
          <p:cNvCxnSpPr/>
          <p:nvPr/>
        </p:nvCxnSpPr>
        <p:spPr>
          <a:xfrm rot="10800000">
            <a:off x="-1098229" y="7472763"/>
            <a:ext cx="19716013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35" name="Google Shape;335;p10"/>
          <p:cNvGrpSpPr/>
          <p:nvPr/>
        </p:nvGrpSpPr>
        <p:grpSpPr>
          <a:xfrm>
            <a:off x="0" y="840879"/>
            <a:ext cx="2590154" cy="371179"/>
            <a:chOff x="0" y="-57150"/>
            <a:chExt cx="682181" cy="97758"/>
          </a:xfrm>
        </p:grpSpPr>
        <p:sp>
          <p:nvSpPr>
            <p:cNvPr id="336" name="Google Shape;336;p10"/>
            <p:cNvSpPr/>
            <p:nvPr/>
          </p:nvSpPr>
          <p:spPr>
            <a:xfrm>
              <a:off x="0" y="0"/>
              <a:ext cx="682181" cy="40608"/>
            </a:xfrm>
            <a:custGeom>
              <a:avLst/>
              <a:gdLst/>
              <a:ahLst/>
              <a:cxnLst/>
              <a:rect l="l" t="t" r="r" b="b"/>
              <a:pathLst>
                <a:path w="682181" h="40608" extrusionOk="0">
                  <a:moveTo>
                    <a:pt x="0" y="0"/>
                  </a:moveTo>
                  <a:lnTo>
                    <a:pt x="682181" y="0"/>
                  </a:lnTo>
                  <a:lnTo>
                    <a:pt x="682181" y="40608"/>
                  </a:lnTo>
                  <a:lnTo>
                    <a:pt x="0" y="40608"/>
                  </a:lnTo>
                  <a:close/>
                </a:path>
              </a:pathLst>
            </a:custGeom>
            <a:solidFill>
              <a:srgbClr val="7DCBB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0"/>
            <p:cNvSpPr txBox="1"/>
            <p:nvPr/>
          </p:nvSpPr>
          <p:spPr>
            <a:xfrm>
              <a:off x="0" y="-57150"/>
              <a:ext cx="682181" cy="97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1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8" name="Google Shape;338;p10"/>
          <p:cNvSpPr/>
          <p:nvPr/>
        </p:nvSpPr>
        <p:spPr>
          <a:xfrm>
            <a:off x="13144839" y="3630670"/>
            <a:ext cx="1242548" cy="1282630"/>
          </a:xfrm>
          <a:custGeom>
            <a:avLst/>
            <a:gdLst/>
            <a:ahLst/>
            <a:cxnLst/>
            <a:rect l="l" t="t" r="r" b="b"/>
            <a:pathLst>
              <a:path w="1242548" h="1282630" extrusionOk="0">
                <a:moveTo>
                  <a:pt x="0" y="0"/>
                </a:moveTo>
                <a:lnTo>
                  <a:pt x="1242548" y="0"/>
                </a:lnTo>
                <a:lnTo>
                  <a:pt x="1242548" y="1282631"/>
                </a:lnTo>
                <a:lnTo>
                  <a:pt x="0" y="12826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0"/>
          <p:cNvSpPr/>
          <p:nvPr/>
        </p:nvSpPr>
        <p:spPr>
          <a:xfrm>
            <a:off x="6869891" y="6269789"/>
            <a:ext cx="1012859" cy="810287"/>
          </a:xfrm>
          <a:custGeom>
            <a:avLst/>
            <a:gdLst/>
            <a:ahLst/>
            <a:cxnLst/>
            <a:rect l="l" t="t" r="r" b="b"/>
            <a:pathLst>
              <a:path w="1012859" h="810287" extrusionOk="0">
                <a:moveTo>
                  <a:pt x="0" y="0"/>
                </a:moveTo>
                <a:lnTo>
                  <a:pt x="1012858" y="0"/>
                </a:lnTo>
                <a:lnTo>
                  <a:pt x="1012858" y="810287"/>
                </a:lnTo>
                <a:lnTo>
                  <a:pt x="0" y="8102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0"/>
          <p:cNvSpPr txBox="1"/>
          <p:nvPr/>
        </p:nvSpPr>
        <p:spPr>
          <a:xfrm>
            <a:off x="3141998" y="717592"/>
            <a:ext cx="5447351" cy="677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68" b="1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Accessibility</a:t>
            </a:r>
            <a:endParaRPr/>
          </a:p>
        </p:txBody>
      </p:sp>
      <p:sp>
        <p:nvSpPr>
          <p:cNvPr id="341" name="Google Shape;341;p10"/>
          <p:cNvSpPr txBox="1"/>
          <p:nvPr/>
        </p:nvSpPr>
        <p:spPr>
          <a:xfrm>
            <a:off x="1295077" y="3108853"/>
            <a:ext cx="5321513" cy="1856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64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6000+</a:t>
            </a:r>
            <a:endParaRPr/>
          </a:p>
        </p:txBody>
      </p:sp>
      <p:sp>
        <p:nvSpPr>
          <p:cNvPr id="342" name="Google Shape;342;p10"/>
          <p:cNvSpPr txBox="1"/>
          <p:nvPr/>
        </p:nvSpPr>
        <p:spPr>
          <a:xfrm>
            <a:off x="6181811" y="4358304"/>
            <a:ext cx="3724188" cy="471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91" b="1" dirty="0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HOTEL ROOMS AVAILABLE</a:t>
            </a:r>
            <a:endParaRPr dirty="0"/>
          </a:p>
        </p:txBody>
      </p:sp>
      <p:sp>
        <p:nvSpPr>
          <p:cNvPr id="343" name="Google Shape;343;p10"/>
          <p:cNvSpPr txBox="1"/>
          <p:nvPr/>
        </p:nvSpPr>
        <p:spPr>
          <a:xfrm>
            <a:off x="14583040" y="4101025"/>
            <a:ext cx="3134751" cy="639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91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NEXT TO ANTWERP CENTRAL STATION</a:t>
            </a:r>
            <a:endParaRPr/>
          </a:p>
        </p:txBody>
      </p:sp>
      <p:sp>
        <p:nvSpPr>
          <p:cNvPr id="344" name="Google Shape;344;p10"/>
          <p:cNvSpPr txBox="1"/>
          <p:nvPr/>
        </p:nvSpPr>
        <p:spPr>
          <a:xfrm>
            <a:off x="1440424" y="6094440"/>
            <a:ext cx="2582084" cy="903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17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2211</a:t>
            </a:r>
            <a:endParaRPr/>
          </a:p>
        </p:txBody>
      </p:sp>
      <p:sp>
        <p:nvSpPr>
          <p:cNvPr id="345" name="Google Shape;345;p10"/>
          <p:cNvSpPr txBox="1"/>
          <p:nvPr/>
        </p:nvSpPr>
        <p:spPr>
          <a:xfrm>
            <a:off x="2949589" y="6319763"/>
            <a:ext cx="3134751" cy="639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91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HOTEL ROOMS WITHIN 10 MIN WALKING DISTANCE</a:t>
            </a:r>
            <a:endParaRPr/>
          </a:p>
        </p:txBody>
      </p:sp>
      <p:sp>
        <p:nvSpPr>
          <p:cNvPr id="346" name="Google Shape;346;p10"/>
          <p:cNvSpPr txBox="1"/>
          <p:nvPr/>
        </p:nvSpPr>
        <p:spPr>
          <a:xfrm>
            <a:off x="8210494" y="6437340"/>
            <a:ext cx="3134751" cy="77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91" dirty="0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DIRECT 30 MIN TRAIN RIDE FROM BRUSSELS AIRPORT</a:t>
            </a:r>
            <a:endParaRPr dirty="0"/>
          </a:p>
        </p:txBody>
      </p:sp>
      <p:sp>
        <p:nvSpPr>
          <p:cNvPr id="347" name="Google Shape;347;p10"/>
          <p:cNvSpPr txBox="1"/>
          <p:nvPr/>
        </p:nvSpPr>
        <p:spPr>
          <a:xfrm>
            <a:off x="12772573" y="6142065"/>
            <a:ext cx="2582084" cy="666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3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16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1000+</a:t>
            </a:r>
            <a:endParaRPr/>
          </a:p>
        </p:txBody>
      </p:sp>
      <p:sp>
        <p:nvSpPr>
          <p:cNvPr id="348" name="Google Shape;348;p10"/>
          <p:cNvSpPr txBox="1"/>
          <p:nvPr/>
        </p:nvSpPr>
        <p:spPr>
          <a:xfrm>
            <a:off x="14387387" y="6483504"/>
            <a:ext cx="3134751" cy="297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91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RESTAURANTS</a:t>
            </a:r>
            <a:endParaRPr/>
          </a:p>
        </p:txBody>
      </p:sp>
      <p:grpSp>
        <p:nvGrpSpPr>
          <p:cNvPr id="349" name="Google Shape;349;p10"/>
          <p:cNvGrpSpPr/>
          <p:nvPr/>
        </p:nvGrpSpPr>
        <p:grpSpPr>
          <a:xfrm>
            <a:off x="14935200" y="9355630"/>
            <a:ext cx="2773310" cy="562271"/>
            <a:chOff x="0" y="75870"/>
            <a:chExt cx="6372893" cy="1292063"/>
          </a:xfrm>
        </p:grpSpPr>
        <p:sp>
          <p:nvSpPr>
            <p:cNvPr id="350" name="Google Shape;350;p10"/>
            <p:cNvSpPr/>
            <p:nvPr/>
          </p:nvSpPr>
          <p:spPr>
            <a:xfrm>
              <a:off x="0" y="95631"/>
              <a:ext cx="1098601" cy="1252764"/>
            </a:xfrm>
            <a:custGeom>
              <a:avLst/>
              <a:gdLst/>
              <a:ahLst/>
              <a:cxnLst/>
              <a:rect l="l" t="t" r="r" b="b"/>
              <a:pathLst>
                <a:path w="919480" h="1048512" extrusionOk="0">
                  <a:moveTo>
                    <a:pt x="909066" y="845058"/>
                  </a:moveTo>
                  <a:cubicBezTo>
                    <a:pt x="899414" y="836168"/>
                    <a:pt x="884428" y="836803"/>
                    <a:pt x="875538" y="846455"/>
                  </a:cubicBezTo>
                  <a:cubicBezTo>
                    <a:pt x="785368" y="944626"/>
                    <a:pt x="657352" y="1001014"/>
                    <a:pt x="524129" y="1001014"/>
                  </a:cubicBezTo>
                  <a:cubicBezTo>
                    <a:pt x="261239" y="1001014"/>
                    <a:pt x="47371" y="787146"/>
                    <a:pt x="47371" y="524256"/>
                  </a:cubicBezTo>
                  <a:cubicBezTo>
                    <a:pt x="47371" y="261366"/>
                    <a:pt x="261366" y="47371"/>
                    <a:pt x="524256" y="47371"/>
                  </a:cubicBezTo>
                  <a:cubicBezTo>
                    <a:pt x="643763" y="47371"/>
                    <a:pt x="756666" y="91059"/>
                    <a:pt x="844550" y="170942"/>
                  </a:cubicBezTo>
                  <a:lnTo>
                    <a:pt x="518160" y="497205"/>
                  </a:lnTo>
                  <a:cubicBezTo>
                    <a:pt x="508889" y="506476"/>
                    <a:pt x="508889" y="521462"/>
                    <a:pt x="518160" y="530733"/>
                  </a:cubicBezTo>
                  <a:lnTo>
                    <a:pt x="528828" y="537718"/>
                  </a:lnTo>
                  <a:cubicBezTo>
                    <a:pt x="541020" y="537718"/>
                    <a:pt x="546989" y="535432"/>
                    <a:pt x="551688" y="530733"/>
                  </a:cubicBezTo>
                  <a:lnTo>
                    <a:pt x="895096" y="187325"/>
                  </a:lnTo>
                  <a:cubicBezTo>
                    <a:pt x="904367" y="178054"/>
                    <a:pt x="904367" y="163068"/>
                    <a:pt x="895096" y="153797"/>
                  </a:cubicBezTo>
                  <a:cubicBezTo>
                    <a:pt x="796163" y="54610"/>
                    <a:pt x="664337" y="0"/>
                    <a:pt x="524256" y="0"/>
                  </a:cubicBezTo>
                  <a:cubicBezTo>
                    <a:pt x="235204" y="0"/>
                    <a:pt x="0" y="235204"/>
                    <a:pt x="0" y="524256"/>
                  </a:cubicBezTo>
                  <a:cubicBezTo>
                    <a:pt x="0" y="813308"/>
                    <a:pt x="235204" y="1048512"/>
                    <a:pt x="524256" y="1048512"/>
                  </a:cubicBezTo>
                  <a:cubicBezTo>
                    <a:pt x="670687" y="1048512"/>
                    <a:pt x="811403" y="986536"/>
                    <a:pt x="910590" y="878586"/>
                  </a:cubicBezTo>
                  <a:cubicBezTo>
                    <a:pt x="919480" y="868934"/>
                    <a:pt x="918845" y="853948"/>
                    <a:pt x="909193" y="84505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51" name="Google Shape;351;p10"/>
            <p:cNvGrpSpPr/>
            <p:nvPr/>
          </p:nvGrpSpPr>
          <p:grpSpPr>
            <a:xfrm>
              <a:off x="1340771" y="75870"/>
              <a:ext cx="1075536" cy="1292063"/>
              <a:chOff x="63500" y="63500"/>
              <a:chExt cx="900176" cy="1081405"/>
            </a:xfrm>
          </p:grpSpPr>
          <p:sp>
            <p:nvSpPr>
              <p:cNvPr id="352" name="Google Shape;352;p10"/>
              <p:cNvSpPr/>
              <p:nvPr/>
            </p:nvSpPr>
            <p:spPr>
              <a:xfrm>
                <a:off x="63500" y="167513"/>
                <a:ext cx="895731" cy="977392"/>
              </a:xfrm>
              <a:custGeom>
                <a:avLst/>
                <a:gdLst/>
                <a:ahLst/>
                <a:cxnLst/>
                <a:rect l="l" t="t" r="r" b="b"/>
                <a:pathLst>
                  <a:path w="895731" h="977392" extrusionOk="0">
                    <a:moveTo>
                      <a:pt x="706374" y="605790"/>
                    </a:moveTo>
                    <a:cubicBezTo>
                      <a:pt x="663829" y="648208"/>
                      <a:pt x="605663" y="671957"/>
                      <a:pt x="540766" y="671957"/>
                    </a:cubicBezTo>
                    <a:cubicBezTo>
                      <a:pt x="410972" y="671957"/>
                      <a:pt x="305689" y="566674"/>
                      <a:pt x="305689" y="436880"/>
                    </a:cubicBezTo>
                    <a:cubicBezTo>
                      <a:pt x="305689" y="353822"/>
                      <a:pt x="348869" y="281051"/>
                      <a:pt x="413893" y="239141"/>
                    </a:cubicBezTo>
                    <a:lnTo>
                      <a:pt x="221996" y="0"/>
                    </a:lnTo>
                    <a:cubicBezTo>
                      <a:pt x="208026" y="10287"/>
                      <a:pt x="194437" y="21082"/>
                      <a:pt x="181483" y="32639"/>
                    </a:cubicBezTo>
                    <a:lnTo>
                      <a:pt x="372364" y="272796"/>
                    </a:lnTo>
                    <a:lnTo>
                      <a:pt x="132588" y="82296"/>
                    </a:lnTo>
                    <a:cubicBezTo>
                      <a:pt x="121158" y="95377"/>
                      <a:pt x="110490" y="108966"/>
                      <a:pt x="100330" y="123190"/>
                    </a:cubicBezTo>
                    <a:lnTo>
                      <a:pt x="339344" y="314960"/>
                    </a:lnTo>
                    <a:lnTo>
                      <a:pt x="63373" y="182499"/>
                    </a:lnTo>
                    <a:cubicBezTo>
                      <a:pt x="55245" y="197739"/>
                      <a:pt x="47879" y="213360"/>
                      <a:pt x="41275" y="229362"/>
                    </a:cubicBezTo>
                    <a:lnTo>
                      <a:pt x="317119" y="363093"/>
                    </a:lnTo>
                    <a:lnTo>
                      <a:pt x="18669" y="295783"/>
                    </a:lnTo>
                    <a:cubicBezTo>
                      <a:pt x="14224" y="312293"/>
                      <a:pt x="10541" y="329184"/>
                      <a:pt x="7620" y="346329"/>
                    </a:cubicBezTo>
                    <a:lnTo>
                      <a:pt x="304165" y="414401"/>
                    </a:lnTo>
                    <a:lnTo>
                      <a:pt x="508" y="415290"/>
                    </a:lnTo>
                    <a:cubicBezTo>
                      <a:pt x="254" y="422402"/>
                      <a:pt x="0" y="429514"/>
                      <a:pt x="0" y="436753"/>
                    </a:cubicBezTo>
                    <a:lnTo>
                      <a:pt x="889" y="467487"/>
                    </a:lnTo>
                    <a:lnTo>
                      <a:pt x="304165" y="468376"/>
                    </a:lnTo>
                    <a:lnTo>
                      <a:pt x="9271" y="536067"/>
                    </a:lnTo>
                    <a:cubicBezTo>
                      <a:pt x="12446" y="553212"/>
                      <a:pt x="16383" y="569976"/>
                      <a:pt x="21209" y="586486"/>
                    </a:cubicBezTo>
                    <a:lnTo>
                      <a:pt x="317119" y="519811"/>
                    </a:lnTo>
                    <a:lnTo>
                      <a:pt x="44577" y="651764"/>
                    </a:lnTo>
                    <a:cubicBezTo>
                      <a:pt x="51435" y="667639"/>
                      <a:pt x="59055" y="683133"/>
                      <a:pt x="67437" y="698246"/>
                    </a:cubicBezTo>
                    <a:lnTo>
                      <a:pt x="339344" y="567817"/>
                    </a:lnTo>
                    <a:lnTo>
                      <a:pt x="104521" y="756285"/>
                    </a:lnTo>
                    <a:cubicBezTo>
                      <a:pt x="114808" y="770255"/>
                      <a:pt x="125730" y="783844"/>
                      <a:pt x="137287" y="796671"/>
                    </a:cubicBezTo>
                    <a:lnTo>
                      <a:pt x="372364" y="609981"/>
                    </a:lnTo>
                    <a:lnTo>
                      <a:pt x="185928" y="844550"/>
                    </a:lnTo>
                    <a:cubicBezTo>
                      <a:pt x="199009" y="855980"/>
                      <a:pt x="212598" y="866648"/>
                      <a:pt x="226822" y="876808"/>
                    </a:cubicBezTo>
                    <a:lnTo>
                      <a:pt x="414528" y="642874"/>
                    </a:lnTo>
                    <a:lnTo>
                      <a:pt x="284734" y="913130"/>
                    </a:lnTo>
                    <a:cubicBezTo>
                      <a:pt x="299847" y="921258"/>
                      <a:pt x="315468" y="928751"/>
                      <a:pt x="331470" y="935482"/>
                    </a:cubicBezTo>
                    <a:lnTo>
                      <a:pt x="462534" y="665226"/>
                    </a:lnTo>
                    <a:lnTo>
                      <a:pt x="396494" y="957961"/>
                    </a:lnTo>
                    <a:cubicBezTo>
                      <a:pt x="413004" y="962533"/>
                      <a:pt x="429895" y="966343"/>
                      <a:pt x="447040" y="969264"/>
                    </a:cubicBezTo>
                    <a:lnTo>
                      <a:pt x="513842" y="678053"/>
                    </a:lnTo>
                    <a:lnTo>
                      <a:pt x="514731" y="976757"/>
                    </a:lnTo>
                    <a:cubicBezTo>
                      <a:pt x="523367" y="977138"/>
                      <a:pt x="532003" y="977392"/>
                      <a:pt x="540766" y="977392"/>
                    </a:cubicBezTo>
                    <a:lnTo>
                      <a:pt x="567055" y="976757"/>
                    </a:lnTo>
                    <a:lnTo>
                      <a:pt x="567944" y="678053"/>
                    </a:lnTo>
                    <a:lnTo>
                      <a:pt x="634746" y="969137"/>
                    </a:lnTo>
                    <a:cubicBezTo>
                      <a:pt x="651891" y="966089"/>
                      <a:pt x="668782" y="962406"/>
                      <a:pt x="685292" y="957834"/>
                    </a:cubicBezTo>
                    <a:lnTo>
                      <a:pt x="619252" y="665226"/>
                    </a:lnTo>
                    <a:lnTo>
                      <a:pt x="750189" y="935482"/>
                    </a:lnTo>
                    <a:cubicBezTo>
                      <a:pt x="766191" y="928751"/>
                      <a:pt x="781812" y="921258"/>
                      <a:pt x="796925" y="913130"/>
                    </a:cubicBezTo>
                    <a:lnTo>
                      <a:pt x="667258" y="642874"/>
                    </a:lnTo>
                    <a:lnTo>
                      <a:pt x="854964" y="876808"/>
                    </a:lnTo>
                    <a:cubicBezTo>
                      <a:pt x="869061" y="866648"/>
                      <a:pt x="882650" y="855980"/>
                      <a:pt x="895731" y="84455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3" name="Google Shape;353;p10"/>
              <p:cNvSpPr/>
              <p:nvPr/>
            </p:nvSpPr>
            <p:spPr>
              <a:xfrm>
                <a:off x="577469" y="63500"/>
                <a:ext cx="53848" cy="307340"/>
              </a:xfrm>
              <a:custGeom>
                <a:avLst/>
                <a:gdLst/>
                <a:ahLst/>
                <a:cxnLst/>
                <a:rect l="l" t="t" r="r" b="b"/>
                <a:pathLst>
                  <a:path w="53848" h="307340" extrusionOk="0">
                    <a:moveTo>
                      <a:pt x="26797" y="305689"/>
                    </a:moveTo>
                    <a:lnTo>
                      <a:pt x="53848" y="307340"/>
                    </a:lnTo>
                    <a:lnTo>
                      <a:pt x="52959" y="635"/>
                    </a:lnTo>
                    <a:cubicBezTo>
                      <a:pt x="44323" y="254"/>
                      <a:pt x="35560" y="0"/>
                      <a:pt x="26797" y="0"/>
                    </a:cubicBezTo>
                    <a:lnTo>
                      <a:pt x="889" y="635"/>
                    </a:lnTo>
                    <a:lnTo>
                      <a:pt x="0" y="307213"/>
                    </a:lnTo>
                    <a:cubicBezTo>
                      <a:pt x="8763" y="306197"/>
                      <a:pt x="17780" y="305562"/>
                      <a:pt x="26797" y="305562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Google Shape;354;p10"/>
              <p:cNvSpPr/>
              <p:nvPr/>
            </p:nvSpPr>
            <p:spPr>
              <a:xfrm>
                <a:off x="683641" y="107188"/>
                <a:ext cx="180340" cy="299466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299466" extrusionOk="0">
                    <a:moveTo>
                      <a:pt x="47498" y="299466"/>
                    </a:moveTo>
                    <a:lnTo>
                      <a:pt x="180340" y="22733"/>
                    </a:lnTo>
                    <a:cubicBezTo>
                      <a:pt x="165227" y="14478"/>
                      <a:pt x="149733" y="6858"/>
                      <a:pt x="133731" y="0"/>
                    </a:cubicBezTo>
                    <a:lnTo>
                      <a:pt x="0" y="275971"/>
                    </a:lnTo>
                    <a:cubicBezTo>
                      <a:pt x="16764" y="282067"/>
                      <a:pt x="32766" y="289814"/>
                      <a:pt x="47498" y="29933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Google Shape;355;p10"/>
              <p:cNvSpPr/>
              <p:nvPr/>
            </p:nvSpPr>
            <p:spPr>
              <a:xfrm>
                <a:off x="631698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 extrusionOk="0">
                    <a:moveTo>
                      <a:pt x="51435" y="310896"/>
                    </a:moveTo>
                    <a:lnTo>
                      <a:pt x="118999" y="11557"/>
                    </a:lnTo>
                    <a:cubicBezTo>
                      <a:pt x="102489" y="6985"/>
                      <a:pt x="85725" y="3048"/>
                      <a:pt x="68580" y="0"/>
                    </a:cubicBezTo>
                    <a:lnTo>
                      <a:pt x="0" y="298704"/>
                    </a:lnTo>
                    <a:cubicBezTo>
                      <a:pt x="17907" y="300736"/>
                      <a:pt x="35052" y="304927"/>
                      <a:pt x="51562" y="310896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6" name="Google Shape;356;p10"/>
              <p:cNvSpPr/>
              <p:nvPr/>
            </p:nvSpPr>
            <p:spPr>
              <a:xfrm>
                <a:off x="344678" y="107061"/>
                <a:ext cx="180467" cy="299339"/>
              </a:xfrm>
              <a:custGeom>
                <a:avLst/>
                <a:gdLst/>
                <a:ahLst/>
                <a:cxnLst/>
                <a:rect l="l" t="t" r="r" b="b"/>
                <a:pathLst>
                  <a:path w="180467" h="299339" extrusionOk="0">
                    <a:moveTo>
                      <a:pt x="180467" y="276098"/>
                    </a:moveTo>
                    <a:lnTo>
                      <a:pt x="46609" y="0"/>
                    </a:lnTo>
                    <a:cubicBezTo>
                      <a:pt x="30607" y="6858"/>
                      <a:pt x="15113" y="14351"/>
                      <a:pt x="0" y="22733"/>
                    </a:cubicBezTo>
                    <a:lnTo>
                      <a:pt x="132842" y="299339"/>
                    </a:lnTo>
                    <a:cubicBezTo>
                      <a:pt x="147701" y="289814"/>
                      <a:pt x="163576" y="282067"/>
                      <a:pt x="180467" y="275971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Google Shape;357;p10"/>
              <p:cNvSpPr/>
              <p:nvPr/>
            </p:nvSpPr>
            <p:spPr>
              <a:xfrm>
                <a:off x="458216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 extrusionOk="0">
                    <a:moveTo>
                      <a:pt x="118872" y="298704"/>
                    </a:moveTo>
                    <a:lnTo>
                      <a:pt x="50419" y="0"/>
                    </a:lnTo>
                    <a:cubicBezTo>
                      <a:pt x="33274" y="3048"/>
                      <a:pt x="16510" y="6858"/>
                      <a:pt x="0" y="11557"/>
                    </a:cubicBezTo>
                    <a:lnTo>
                      <a:pt x="67437" y="310896"/>
                    </a:lnTo>
                    <a:cubicBezTo>
                      <a:pt x="83820" y="305054"/>
                      <a:pt x="101092" y="300863"/>
                      <a:pt x="118999" y="298831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10"/>
              <p:cNvSpPr/>
              <p:nvPr/>
            </p:nvSpPr>
            <p:spPr>
              <a:xfrm>
                <a:off x="731393" y="167767"/>
                <a:ext cx="232283" cy="270510"/>
              </a:xfrm>
              <a:custGeom>
                <a:avLst/>
                <a:gdLst/>
                <a:ahLst/>
                <a:cxnLst/>
                <a:rect l="l" t="t" r="r" b="b"/>
                <a:pathLst>
                  <a:path w="232283" h="270510" extrusionOk="0">
                    <a:moveTo>
                      <a:pt x="39370" y="270510"/>
                    </a:moveTo>
                    <a:lnTo>
                      <a:pt x="232283" y="32639"/>
                    </a:lnTo>
                    <a:cubicBezTo>
                      <a:pt x="219329" y="21082"/>
                      <a:pt x="205867" y="10160"/>
                      <a:pt x="191897" y="0"/>
                    </a:cubicBezTo>
                    <a:lnTo>
                      <a:pt x="0" y="238887"/>
                    </a:lnTo>
                    <a:cubicBezTo>
                      <a:pt x="14224" y="248031"/>
                      <a:pt x="27432" y="258572"/>
                      <a:pt x="39370" y="27051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9" name="Google Shape;359;p10"/>
            <p:cNvGrpSpPr/>
            <p:nvPr/>
          </p:nvGrpSpPr>
          <p:grpSpPr>
            <a:xfrm>
              <a:off x="2619605" y="80783"/>
              <a:ext cx="1083740" cy="1282813"/>
              <a:chOff x="62865" y="62611"/>
              <a:chExt cx="907034" cy="1073658"/>
            </a:xfrm>
          </p:grpSpPr>
          <p:sp>
            <p:nvSpPr>
              <p:cNvPr id="360" name="Google Shape;360;p10"/>
              <p:cNvSpPr/>
              <p:nvPr/>
            </p:nvSpPr>
            <p:spPr>
              <a:xfrm>
                <a:off x="66040" y="470535"/>
                <a:ext cx="243205" cy="104521"/>
              </a:xfrm>
              <a:custGeom>
                <a:avLst/>
                <a:gdLst/>
                <a:ahLst/>
                <a:cxnLst/>
                <a:rect l="l" t="t" r="r" b="b"/>
                <a:pathLst>
                  <a:path w="243205" h="104521" extrusionOk="0">
                    <a:moveTo>
                      <a:pt x="197231" y="27178"/>
                    </a:moveTo>
                    <a:cubicBezTo>
                      <a:pt x="185928" y="11303"/>
                      <a:pt x="160655" y="0"/>
                      <a:pt x="141224" y="2159"/>
                    </a:cubicBezTo>
                    <a:lnTo>
                      <a:pt x="42799" y="13081"/>
                    </a:lnTo>
                    <a:cubicBezTo>
                      <a:pt x="23368" y="15240"/>
                      <a:pt x="5334" y="29972"/>
                      <a:pt x="2667" y="45847"/>
                    </a:cubicBezTo>
                    <a:cubicBezTo>
                      <a:pt x="0" y="61722"/>
                      <a:pt x="12446" y="104521"/>
                      <a:pt x="32004" y="104521"/>
                    </a:cubicBezTo>
                    <a:lnTo>
                      <a:pt x="216916" y="104521"/>
                    </a:lnTo>
                    <a:cubicBezTo>
                      <a:pt x="236474" y="104521"/>
                      <a:pt x="243205" y="91567"/>
                      <a:pt x="231775" y="7556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1" name="Google Shape;361;p10"/>
              <p:cNvSpPr/>
              <p:nvPr/>
            </p:nvSpPr>
            <p:spPr>
              <a:xfrm>
                <a:off x="62865" y="615950"/>
                <a:ext cx="244348" cy="92075"/>
              </a:xfrm>
              <a:custGeom>
                <a:avLst/>
                <a:gdLst/>
                <a:ahLst/>
                <a:cxnLst/>
                <a:rect l="l" t="t" r="r" b="b"/>
                <a:pathLst>
                  <a:path w="244348" h="92075" extrusionOk="0">
                    <a:moveTo>
                      <a:pt x="232156" y="27686"/>
                    </a:moveTo>
                    <a:cubicBezTo>
                      <a:pt x="244348" y="12446"/>
                      <a:pt x="238379" y="0"/>
                      <a:pt x="218821" y="0"/>
                    </a:cubicBezTo>
                    <a:lnTo>
                      <a:pt x="34925" y="0"/>
                    </a:lnTo>
                    <a:cubicBezTo>
                      <a:pt x="15367" y="0"/>
                      <a:pt x="0" y="9906"/>
                      <a:pt x="635" y="22098"/>
                    </a:cubicBezTo>
                    <a:cubicBezTo>
                      <a:pt x="1270" y="34290"/>
                      <a:pt x="20955" y="68453"/>
                      <a:pt x="40259" y="71628"/>
                    </a:cubicBezTo>
                    <a:lnTo>
                      <a:pt x="143510" y="88900"/>
                    </a:lnTo>
                    <a:cubicBezTo>
                      <a:pt x="162814" y="92075"/>
                      <a:pt x="188595" y="82296"/>
                      <a:pt x="200787" y="6692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2" name="Google Shape;362;p10"/>
              <p:cNvSpPr/>
              <p:nvPr/>
            </p:nvSpPr>
            <p:spPr>
              <a:xfrm>
                <a:off x="89789" y="335788"/>
                <a:ext cx="116205" cy="107823"/>
              </a:xfrm>
              <a:custGeom>
                <a:avLst/>
                <a:gdLst/>
                <a:ahLst/>
                <a:cxnLst/>
                <a:rect l="l" t="t" r="r" b="b"/>
                <a:pathLst>
                  <a:path w="116205" h="107823" extrusionOk="0">
                    <a:moveTo>
                      <a:pt x="69088" y="15875"/>
                    </a:moveTo>
                    <a:cubicBezTo>
                      <a:pt x="57785" y="0"/>
                      <a:pt x="41021" y="1143"/>
                      <a:pt x="32131" y="18542"/>
                    </a:cubicBezTo>
                    <a:lnTo>
                      <a:pt x="6731" y="76200"/>
                    </a:lnTo>
                    <a:cubicBezTo>
                      <a:pt x="0" y="94488"/>
                      <a:pt x="10287" y="107823"/>
                      <a:pt x="29718" y="105664"/>
                    </a:cubicBezTo>
                    <a:lnTo>
                      <a:pt x="90170" y="98933"/>
                    </a:lnTo>
                    <a:cubicBezTo>
                      <a:pt x="109601" y="96774"/>
                      <a:pt x="116205" y="82042"/>
                      <a:pt x="104775" y="6604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3" name="Google Shape;363;p10"/>
              <p:cNvSpPr/>
              <p:nvPr/>
            </p:nvSpPr>
            <p:spPr>
              <a:xfrm>
                <a:off x="171577" y="240284"/>
                <a:ext cx="203073" cy="183642"/>
              </a:xfrm>
              <a:custGeom>
                <a:avLst/>
                <a:gdLst/>
                <a:ahLst/>
                <a:cxnLst/>
                <a:rect l="l" t="t" r="r" b="b"/>
                <a:pathLst>
                  <a:path w="203073" h="183642" extrusionOk="0">
                    <a:moveTo>
                      <a:pt x="179070" y="175514"/>
                    </a:moveTo>
                    <a:cubicBezTo>
                      <a:pt x="198501" y="173355"/>
                      <a:pt x="203073" y="160274"/>
                      <a:pt x="189230" y="146431"/>
                    </a:cubicBezTo>
                    <a:lnTo>
                      <a:pt x="59944" y="17272"/>
                    </a:lnTo>
                    <a:cubicBezTo>
                      <a:pt x="46101" y="3429"/>
                      <a:pt x="27940" y="0"/>
                      <a:pt x="19558" y="9652"/>
                    </a:cubicBezTo>
                    <a:cubicBezTo>
                      <a:pt x="11176" y="19304"/>
                      <a:pt x="0" y="59055"/>
                      <a:pt x="11430" y="74930"/>
                    </a:cubicBezTo>
                    <a:lnTo>
                      <a:pt x="69596" y="156464"/>
                    </a:lnTo>
                    <a:cubicBezTo>
                      <a:pt x="80899" y="172339"/>
                      <a:pt x="106172" y="183642"/>
                      <a:pt x="125603" y="18148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4" name="Google Shape;364;p10"/>
              <p:cNvSpPr/>
              <p:nvPr/>
            </p:nvSpPr>
            <p:spPr>
              <a:xfrm>
                <a:off x="238633" y="818642"/>
                <a:ext cx="188087" cy="204216"/>
              </a:xfrm>
              <a:custGeom>
                <a:avLst/>
                <a:gdLst/>
                <a:ahLst/>
                <a:cxnLst/>
                <a:rect l="l" t="t" r="r" b="b"/>
                <a:pathLst>
                  <a:path w="188087" h="204216" extrusionOk="0">
                    <a:moveTo>
                      <a:pt x="180594" y="24003"/>
                    </a:moveTo>
                    <a:cubicBezTo>
                      <a:pt x="178435" y="4572"/>
                      <a:pt x="165354" y="0"/>
                      <a:pt x="151511" y="13843"/>
                    </a:cubicBezTo>
                    <a:lnTo>
                      <a:pt x="17907" y="147447"/>
                    </a:lnTo>
                    <a:cubicBezTo>
                      <a:pt x="4064" y="161290"/>
                      <a:pt x="0" y="178943"/>
                      <a:pt x="8636" y="186690"/>
                    </a:cubicBezTo>
                    <a:cubicBezTo>
                      <a:pt x="17272" y="194437"/>
                      <a:pt x="54737" y="204216"/>
                      <a:pt x="70612" y="192913"/>
                    </a:cubicBezTo>
                    <a:lnTo>
                      <a:pt x="160909" y="128397"/>
                    </a:lnTo>
                    <a:cubicBezTo>
                      <a:pt x="176784" y="117094"/>
                      <a:pt x="188087" y="91821"/>
                      <a:pt x="185928" y="7239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5" name="Google Shape;365;p10"/>
              <p:cNvSpPr/>
              <p:nvPr/>
            </p:nvSpPr>
            <p:spPr>
              <a:xfrm>
                <a:off x="156210" y="757428"/>
                <a:ext cx="221107" cy="193548"/>
              </a:xfrm>
              <a:custGeom>
                <a:avLst/>
                <a:gdLst/>
                <a:ahLst/>
                <a:cxnLst/>
                <a:rect l="l" t="t" r="r" b="b"/>
                <a:pathLst>
                  <a:path w="221107" h="193548" extrusionOk="0">
                    <a:moveTo>
                      <a:pt x="137160" y="3175"/>
                    </a:moveTo>
                    <a:cubicBezTo>
                      <a:pt x="117856" y="0"/>
                      <a:pt x="92075" y="9779"/>
                      <a:pt x="79883" y="25019"/>
                    </a:cubicBezTo>
                    <a:lnTo>
                      <a:pt x="14478" y="106807"/>
                    </a:lnTo>
                    <a:cubicBezTo>
                      <a:pt x="2286" y="122047"/>
                      <a:pt x="0" y="145415"/>
                      <a:pt x="9398" y="158750"/>
                    </a:cubicBezTo>
                    <a:cubicBezTo>
                      <a:pt x="18796" y="172085"/>
                      <a:pt x="57785" y="193548"/>
                      <a:pt x="71628" y="179705"/>
                    </a:cubicBezTo>
                    <a:lnTo>
                      <a:pt x="207264" y="44069"/>
                    </a:lnTo>
                    <a:cubicBezTo>
                      <a:pt x="221107" y="30226"/>
                      <a:pt x="216662" y="16256"/>
                      <a:pt x="197358" y="130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6" name="Google Shape;366;p10"/>
              <p:cNvSpPr/>
              <p:nvPr/>
            </p:nvSpPr>
            <p:spPr>
              <a:xfrm>
                <a:off x="81280" y="727075"/>
                <a:ext cx="121031" cy="115062"/>
              </a:xfrm>
              <a:custGeom>
                <a:avLst/>
                <a:gdLst/>
                <a:ahLst/>
                <a:cxnLst/>
                <a:rect l="l" t="t" r="r" b="b"/>
                <a:pathLst>
                  <a:path w="121031" h="115062" extrusionOk="0">
                    <a:moveTo>
                      <a:pt x="30353" y="3175"/>
                    </a:moveTo>
                    <a:cubicBezTo>
                      <a:pt x="11049" y="0"/>
                      <a:pt x="0" y="12573"/>
                      <a:pt x="5842" y="31242"/>
                    </a:cubicBezTo>
                    <a:lnTo>
                      <a:pt x="30099" y="95250"/>
                    </a:lnTo>
                    <a:cubicBezTo>
                      <a:pt x="38227" y="113030"/>
                      <a:pt x="54864" y="115062"/>
                      <a:pt x="67056" y="99822"/>
                    </a:cubicBezTo>
                    <a:lnTo>
                      <a:pt x="108839" y="47625"/>
                    </a:lnTo>
                    <a:cubicBezTo>
                      <a:pt x="121031" y="32385"/>
                      <a:pt x="115316" y="17272"/>
                      <a:pt x="96012" y="140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7" name="Google Shape;367;p10"/>
              <p:cNvSpPr/>
              <p:nvPr/>
            </p:nvSpPr>
            <p:spPr>
              <a:xfrm>
                <a:off x="618744" y="64516"/>
                <a:ext cx="102997" cy="237871"/>
              </a:xfrm>
              <a:custGeom>
                <a:avLst/>
                <a:gdLst/>
                <a:ahLst/>
                <a:cxnLst/>
                <a:rect l="l" t="t" r="r" b="b"/>
                <a:pathLst>
                  <a:path w="102997" h="237871" extrusionOk="0">
                    <a:moveTo>
                      <a:pt x="76200" y="192659"/>
                    </a:moveTo>
                    <a:cubicBezTo>
                      <a:pt x="92075" y="181356"/>
                      <a:pt x="102997" y="156210"/>
                      <a:pt x="100457" y="136779"/>
                    </a:cubicBezTo>
                    <a:lnTo>
                      <a:pt x="88011" y="41656"/>
                    </a:lnTo>
                    <a:cubicBezTo>
                      <a:pt x="85471" y="22225"/>
                      <a:pt x="70993" y="4572"/>
                      <a:pt x="55880" y="2286"/>
                    </a:cubicBezTo>
                    <a:cubicBezTo>
                      <a:pt x="40767" y="0"/>
                      <a:pt x="0" y="13081"/>
                      <a:pt x="0" y="32639"/>
                    </a:cubicBezTo>
                    <a:lnTo>
                      <a:pt x="0" y="211582"/>
                    </a:lnTo>
                    <a:cubicBezTo>
                      <a:pt x="0" y="231140"/>
                      <a:pt x="12954" y="237871"/>
                      <a:pt x="28956" y="22644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8" name="Google Shape;368;p10"/>
              <p:cNvSpPr/>
              <p:nvPr/>
            </p:nvSpPr>
            <p:spPr>
              <a:xfrm>
                <a:off x="746506" y="86233"/>
                <a:ext cx="109093" cy="114173"/>
              </a:xfrm>
              <a:custGeom>
                <a:avLst/>
                <a:gdLst/>
                <a:ahLst/>
                <a:cxnLst/>
                <a:rect l="l" t="t" r="r" b="b"/>
                <a:pathLst>
                  <a:path w="109093" h="114173" extrusionOk="0">
                    <a:moveTo>
                      <a:pt x="93218" y="67564"/>
                    </a:moveTo>
                    <a:cubicBezTo>
                      <a:pt x="109093" y="56261"/>
                      <a:pt x="107823" y="39751"/>
                      <a:pt x="90297" y="31115"/>
                    </a:cubicBezTo>
                    <a:lnTo>
                      <a:pt x="31496" y="6477"/>
                    </a:lnTo>
                    <a:cubicBezTo>
                      <a:pt x="13081" y="0"/>
                      <a:pt x="0" y="10668"/>
                      <a:pt x="2540" y="29972"/>
                    </a:cubicBezTo>
                    <a:lnTo>
                      <a:pt x="10160" y="88265"/>
                    </a:lnTo>
                    <a:cubicBezTo>
                      <a:pt x="12700" y="107696"/>
                      <a:pt x="27813" y="114173"/>
                      <a:pt x="43688" y="1028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9" name="Google Shape;369;p10"/>
              <p:cNvSpPr/>
              <p:nvPr/>
            </p:nvSpPr>
            <p:spPr>
              <a:xfrm>
                <a:off x="769493" y="166116"/>
                <a:ext cx="200406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00406" h="234315" extrusionOk="0">
                    <a:moveTo>
                      <a:pt x="13843" y="210439"/>
                    </a:moveTo>
                    <a:cubicBezTo>
                      <a:pt x="16383" y="229870"/>
                      <a:pt x="29845" y="234315"/>
                      <a:pt x="43561" y="220599"/>
                    </a:cubicBezTo>
                    <a:lnTo>
                      <a:pt x="186055" y="78105"/>
                    </a:lnTo>
                    <a:cubicBezTo>
                      <a:pt x="199898" y="64262"/>
                      <a:pt x="200406" y="43053"/>
                      <a:pt x="187198" y="31115"/>
                    </a:cubicBezTo>
                    <a:cubicBezTo>
                      <a:pt x="173990" y="19177"/>
                      <a:pt x="123444" y="0"/>
                      <a:pt x="107442" y="11303"/>
                    </a:cubicBezTo>
                    <a:lnTo>
                      <a:pt x="26797" y="68834"/>
                    </a:lnTo>
                    <a:cubicBezTo>
                      <a:pt x="10922" y="80137"/>
                      <a:pt x="0" y="105283"/>
                      <a:pt x="2540" y="12471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0" name="Google Shape;370;p10"/>
              <p:cNvSpPr/>
              <p:nvPr/>
            </p:nvSpPr>
            <p:spPr>
              <a:xfrm>
                <a:off x="618744" y="291719"/>
                <a:ext cx="126873" cy="117983"/>
              </a:xfrm>
              <a:custGeom>
                <a:avLst/>
                <a:gdLst/>
                <a:ahLst/>
                <a:cxnLst/>
                <a:rect l="l" t="t" r="r" b="b"/>
                <a:pathLst>
                  <a:path w="126873" h="117983" extrusionOk="0">
                    <a:moveTo>
                      <a:pt x="0" y="72263"/>
                    </a:moveTo>
                    <a:cubicBezTo>
                      <a:pt x="0" y="73533"/>
                      <a:pt x="15494" y="78232"/>
                      <a:pt x="34544" y="82804"/>
                    </a:cubicBezTo>
                    <a:lnTo>
                      <a:pt x="98425" y="107950"/>
                    </a:lnTo>
                    <a:cubicBezTo>
                      <a:pt x="115189" y="117983"/>
                      <a:pt x="126873" y="110236"/>
                      <a:pt x="124333" y="90932"/>
                    </a:cubicBezTo>
                    <a:lnTo>
                      <a:pt x="115824" y="25908"/>
                    </a:lnTo>
                    <a:cubicBezTo>
                      <a:pt x="113284" y="6604"/>
                      <a:pt x="98171" y="0"/>
                      <a:pt x="82296" y="11303"/>
                    </a:cubicBezTo>
                    <a:lnTo>
                      <a:pt x="29083" y="49403"/>
                    </a:lnTo>
                    <a:cubicBezTo>
                      <a:pt x="13208" y="60706"/>
                      <a:pt x="127" y="70993"/>
                      <a:pt x="127" y="7226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10"/>
              <p:cNvSpPr/>
              <p:nvPr/>
            </p:nvSpPr>
            <p:spPr>
              <a:xfrm>
                <a:off x="246507" y="158369"/>
                <a:ext cx="184404" cy="211328"/>
              </a:xfrm>
              <a:custGeom>
                <a:avLst/>
                <a:gdLst/>
                <a:ahLst/>
                <a:cxnLst/>
                <a:rect l="l" t="t" r="r" b="b"/>
                <a:pathLst>
                  <a:path w="184404" h="211328" extrusionOk="0">
                    <a:moveTo>
                      <a:pt x="181229" y="132207"/>
                    </a:moveTo>
                    <a:cubicBezTo>
                      <a:pt x="184404" y="112903"/>
                      <a:pt x="174625" y="87122"/>
                      <a:pt x="159258" y="74930"/>
                    </a:cubicBezTo>
                    <a:lnTo>
                      <a:pt x="83820" y="14605"/>
                    </a:lnTo>
                    <a:cubicBezTo>
                      <a:pt x="68580" y="2413"/>
                      <a:pt x="45593" y="0"/>
                      <a:pt x="32893" y="9144"/>
                    </a:cubicBezTo>
                    <a:cubicBezTo>
                      <a:pt x="20193" y="18288"/>
                      <a:pt x="0" y="56515"/>
                      <a:pt x="13843" y="70358"/>
                    </a:cubicBezTo>
                    <a:lnTo>
                      <a:pt x="140970" y="197485"/>
                    </a:lnTo>
                    <a:cubicBezTo>
                      <a:pt x="154813" y="211328"/>
                      <a:pt x="168656" y="206883"/>
                      <a:pt x="171958" y="18757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2" name="Google Shape;372;p10"/>
              <p:cNvSpPr/>
              <p:nvPr/>
            </p:nvSpPr>
            <p:spPr>
              <a:xfrm>
                <a:off x="448818" y="294640"/>
                <a:ext cx="111633" cy="123571"/>
              </a:xfrm>
              <a:custGeom>
                <a:avLst/>
                <a:gdLst/>
                <a:ahLst/>
                <a:cxnLst/>
                <a:rect l="l" t="t" r="r" b="b"/>
                <a:pathLst>
                  <a:path w="111633" h="123571" extrusionOk="0">
                    <a:moveTo>
                      <a:pt x="89789" y="81661"/>
                    </a:moveTo>
                    <a:cubicBezTo>
                      <a:pt x="108712" y="76581"/>
                      <a:pt x="111633" y="62357"/>
                      <a:pt x="96266" y="50165"/>
                    </a:cubicBezTo>
                    <a:lnTo>
                      <a:pt x="49022" y="12192"/>
                    </a:lnTo>
                    <a:cubicBezTo>
                      <a:pt x="33782" y="0"/>
                      <a:pt x="18669" y="5715"/>
                      <a:pt x="15494" y="25019"/>
                    </a:cubicBezTo>
                    <a:lnTo>
                      <a:pt x="5207" y="86614"/>
                    </a:lnTo>
                    <a:cubicBezTo>
                      <a:pt x="2032" y="105918"/>
                      <a:pt x="0" y="122301"/>
                      <a:pt x="635" y="122936"/>
                    </a:cubicBezTo>
                    <a:cubicBezTo>
                      <a:pt x="1270" y="123571"/>
                      <a:pt x="15621" y="115824"/>
                      <a:pt x="32258" y="10566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3" name="Google Shape;373;p10"/>
              <p:cNvSpPr/>
              <p:nvPr/>
            </p:nvSpPr>
            <p:spPr>
              <a:xfrm>
                <a:off x="480314" y="62611"/>
                <a:ext cx="97536" cy="246126"/>
              </a:xfrm>
              <a:custGeom>
                <a:avLst/>
                <a:gdLst/>
                <a:ahLst/>
                <a:cxnLst/>
                <a:rect l="l" t="t" r="r" b="b"/>
                <a:pathLst>
                  <a:path w="97536" h="246126" extrusionOk="0">
                    <a:moveTo>
                      <a:pt x="69850" y="233934"/>
                    </a:moveTo>
                    <a:cubicBezTo>
                      <a:pt x="85090" y="246126"/>
                      <a:pt x="97536" y="240157"/>
                      <a:pt x="97536" y="220599"/>
                    </a:cubicBezTo>
                    <a:lnTo>
                      <a:pt x="97536" y="34671"/>
                    </a:lnTo>
                    <a:cubicBezTo>
                      <a:pt x="97536" y="15113"/>
                      <a:pt x="86614" y="0"/>
                      <a:pt x="73279" y="1016"/>
                    </a:cubicBezTo>
                    <a:cubicBezTo>
                      <a:pt x="59944" y="2032"/>
                      <a:pt x="22860" y="22733"/>
                      <a:pt x="19685" y="42037"/>
                    </a:cubicBezTo>
                    <a:lnTo>
                      <a:pt x="3175" y="140970"/>
                    </a:lnTo>
                    <a:cubicBezTo>
                      <a:pt x="0" y="160274"/>
                      <a:pt x="9779" y="186055"/>
                      <a:pt x="25019" y="19824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10"/>
              <p:cNvSpPr/>
              <p:nvPr/>
            </p:nvSpPr>
            <p:spPr>
              <a:xfrm>
                <a:off x="352298" y="83820"/>
                <a:ext cx="108077" cy="115570"/>
              </a:xfrm>
              <a:custGeom>
                <a:avLst/>
                <a:gdLst/>
                <a:ahLst/>
                <a:cxnLst/>
                <a:rect l="l" t="t" r="r" b="b"/>
                <a:pathLst>
                  <a:path w="108077" h="115570" extrusionOk="0">
                    <a:moveTo>
                      <a:pt x="104902" y="29972"/>
                    </a:moveTo>
                    <a:cubicBezTo>
                      <a:pt x="108077" y="10668"/>
                      <a:pt x="95504" y="0"/>
                      <a:pt x="76962" y="6096"/>
                    </a:cubicBezTo>
                    <a:lnTo>
                      <a:pt x="19558" y="29083"/>
                    </a:lnTo>
                    <a:cubicBezTo>
                      <a:pt x="1905" y="37465"/>
                      <a:pt x="0" y="54356"/>
                      <a:pt x="15240" y="66548"/>
                    </a:cubicBezTo>
                    <a:lnTo>
                      <a:pt x="61214" y="103378"/>
                    </a:lnTo>
                    <a:cubicBezTo>
                      <a:pt x="76454" y="115570"/>
                      <a:pt x="91567" y="109855"/>
                      <a:pt x="94742" y="9055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" name="Google Shape;375;p10"/>
              <p:cNvSpPr/>
              <p:nvPr/>
            </p:nvSpPr>
            <p:spPr>
              <a:xfrm>
                <a:off x="618744" y="880999"/>
                <a:ext cx="91948" cy="255270"/>
              </a:xfrm>
              <a:custGeom>
                <a:avLst/>
                <a:gdLst/>
                <a:ahLst/>
                <a:cxnLst/>
                <a:rect l="l" t="t" r="r" b="b"/>
                <a:pathLst>
                  <a:path w="91948" h="255270" extrusionOk="0">
                    <a:moveTo>
                      <a:pt x="27686" y="12192"/>
                    </a:moveTo>
                    <a:cubicBezTo>
                      <a:pt x="12446" y="0"/>
                      <a:pt x="0" y="5969"/>
                      <a:pt x="0" y="25527"/>
                    </a:cubicBezTo>
                    <a:lnTo>
                      <a:pt x="0" y="220345"/>
                    </a:lnTo>
                    <a:cubicBezTo>
                      <a:pt x="0" y="239903"/>
                      <a:pt x="9652" y="255270"/>
                      <a:pt x="21463" y="254508"/>
                    </a:cubicBezTo>
                    <a:cubicBezTo>
                      <a:pt x="33274" y="253746"/>
                      <a:pt x="66548" y="234188"/>
                      <a:pt x="69723" y="214884"/>
                    </a:cubicBezTo>
                    <a:lnTo>
                      <a:pt x="88773" y="100711"/>
                    </a:lnTo>
                    <a:cubicBezTo>
                      <a:pt x="91948" y="81407"/>
                      <a:pt x="82169" y="55626"/>
                      <a:pt x="66929" y="4343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" name="Google Shape;376;p10"/>
              <p:cNvSpPr/>
              <p:nvPr/>
            </p:nvSpPr>
            <p:spPr>
              <a:xfrm>
                <a:off x="455295" y="789813"/>
                <a:ext cx="94742" cy="100203"/>
              </a:xfrm>
              <a:custGeom>
                <a:avLst/>
                <a:gdLst/>
                <a:ahLst/>
                <a:cxnLst/>
                <a:rect l="l" t="t" r="r" b="b"/>
                <a:pathLst>
                  <a:path w="94742" h="100203" extrusionOk="0">
                    <a:moveTo>
                      <a:pt x="7366" y="74168"/>
                    </a:moveTo>
                    <a:cubicBezTo>
                      <a:pt x="9525" y="93599"/>
                      <a:pt x="24257" y="100203"/>
                      <a:pt x="40259" y="88773"/>
                    </a:cubicBezTo>
                    <a:lnTo>
                      <a:pt x="78867" y="61087"/>
                    </a:lnTo>
                    <a:cubicBezTo>
                      <a:pt x="94742" y="49657"/>
                      <a:pt x="92456" y="35814"/>
                      <a:pt x="73787" y="30099"/>
                    </a:cubicBezTo>
                    <a:lnTo>
                      <a:pt x="28448" y="10287"/>
                    </a:lnTo>
                    <a:cubicBezTo>
                      <a:pt x="11811" y="0"/>
                      <a:pt x="0" y="7620"/>
                      <a:pt x="2159" y="2692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" name="Google Shape;377;p10"/>
              <p:cNvSpPr/>
              <p:nvPr/>
            </p:nvSpPr>
            <p:spPr>
              <a:xfrm>
                <a:off x="646176" y="794512"/>
                <a:ext cx="91313" cy="96139"/>
              </a:xfrm>
              <a:custGeom>
                <a:avLst/>
                <a:gdLst/>
                <a:ahLst/>
                <a:cxnLst/>
                <a:rect l="l" t="t" r="r" b="b"/>
                <a:pathLst>
                  <a:path w="91313" h="96139" extrusionOk="0">
                    <a:moveTo>
                      <a:pt x="88138" y="27051"/>
                    </a:moveTo>
                    <a:cubicBezTo>
                      <a:pt x="91313" y="7747"/>
                      <a:pt x="80137" y="0"/>
                      <a:pt x="63246" y="9779"/>
                    </a:cubicBezTo>
                    <a:lnTo>
                      <a:pt x="21717" y="26670"/>
                    </a:lnTo>
                    <a:cubicBezTo>
                      <a:pt x="2921" y="32004"/>
                      <a:pt x="0" y="46228"/>
                      <a:pt x="15240" y="58420"/>
                    </a:cubicBezTo>
                    <a:lnTo>
                      <a:pt x="47244" y="83947"/>
                    </a:lnTo>
                    <a:cubicBezTo>
                      <a:pt x="62484" y="96139"/>
                      <a:pt x="77597" y="90297"/>
                      <a:pt x="80772" y="7112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" name="Google Shape;378;p10"/>
              <p:cNvSpPr/>
              <p:nvPr/>
            </p:nvSpPr>
            <p:spPr>
              <a:xfrm>
                <a:off x="297561" y="631571"/>
                <a:ext cx="107061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7061" h="104775" extrusionOk="0">
                    <a:moveTo>
                      <a:pt x="12192" y="58928"/>
                    </a:moveTo>
                    <a:cubicBezTo>
                      <a:pt x="0" y="74168"/>
                      <a:pt x="5715" y="89281"/>
                      <a:pt x="25019" y="92456"/>
                    </a:cubicBezTo>
                    <a:lnTo>
                      <a:pt x="79756" y="101600"/>
                    </a:lnTo>
                    <a:cubicBezTo>
                      <a:pt x="99060" y="104775"/>
                      <a:pt x="107061" y="93472"/>
                      <a:pt x="97536" y="76327"/>
                    </a:cubicBezTo>
                    <a:lnTo>
                      <a:pt x="77343" y="22098"/>
                    </a:lnTo>
                    <a:cubicBezTo>
                      <a:pt x="72898" y="3048"/>
                      <a:pt x="59309" y="0"/>
                      <a:pt x="47117" y="1524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9" name="Google Shape;379;p10"/>
              <p:cNvSpPr/>
              <p:nvPr/>
            </p:nvSpPr>
            <p:spPr>
              <a:xfrm>
                <a:off x="760222" y="793115"/>
                <a:ext cx="208661" cy="242570"/>
              </a:xfrm>
              <a:custGeom>
                <a:avLst/>
                <a:gdLst/>
                <a:ahLst/>
                <a:cxnLst/>
                <a:rect l="l" t="t" r="r" b="b"/>
                <a:pathLst>
                  <a:path w="208661" h="242570" extrusionOk="0">
                    <a:moveTo>
                      <a:pt x="113411" y="229616"/>
                    </a:moveTo>
                    <a:cubicBezTo>
                      <a:pt x="128651" y="241808"/>
                      <a:pt x="153416" y="242570"/>
                      <a:pt x="168529" y="231267"/>
                    </a:cubicBezTo>
                    <a:cubicBezTo>
                      <a:pt x="183642" y="219964"/>
                      <a:pt x="208661" y="175387"/>
                      <a:pt x="194945" y="161544"/>
                    </a:cubicBezTo>
                    <a:lnTo>
                      <a:pt x="47117" y="13843"/>
                    </a:lnTo>
                    <a:cubicBezTo>
                      <a:pt x="33274" y="0"/>
                      <a:pt x="19304" y="4445"/>
                      <a:pt x="16129" y="23749"/>
                    </a:cubicBezTo>
                    <a:lnTo>
                      <a:pt x="3175" y="101727"/>
                    </a:lnTo>
                    <a:cubicBezTo>
                      <a:pt x="0" y="121031"/>
                      <a:pt x="9779" y="146812"/>
                      <a:pt x="25146" y="15900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0" name="Google Shape;380;p10"/>
              <p:cNvSpPr/>
              <p:nvPr/>
            </p:nvSpPr>
            <p:spPr>
              <a:xfrm>
                <a:off x="728091" y="986028"/>
                <a:ext cx="123952" cy="131572"/>
              </a:xfrm>
              <a:custGeom>
                <a:avLst/>
                <a:gdLst/>
                <a:ahLst/>
                <a:cxnLst/>
                <a:rect l="l" t="t" r="r" b="b"/>
                <a:pathLst>
                  <a:path w="123952" h="131572" extrusionOk="0">
                    <a:moveTo>
                      <a:pt x="3175" y="101346"/>
                    </a:moveTo>
                    <a:cubicBezTo>
                      <a:pt x="0" y="120650"/>
                      <a:pt x="12573" y="131572"/>
                      <a:pt x="31242" y="125730"/>
                    </a:cubicBezTo>
                    <a:lnTo>
                      <a:pt x="104394" y="97028"/>
                    </a:lnTo>
                    <a:cubicBezTo>
                      <a:pt x="122047" y="88646"/>
                      <a:pt x="123952" y="71755"/>
                      <a:pt x="108712" y="59436"/>
                    </a:cubicBezTo>
                    <a:lnTo>
                      <a:pt x="49530" y="12192"/>
                    </a:lnTo>
                    <a:cubicBezTo>
                      <a:pt x="34290" y="0"/>
                      <a:pt x="19177" y="5715"/>
                      <a:pt x="16002" y="2501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1" name="Google Shape;381;p10"/>
              <p:cNvSpPr/>
              <p:nvPr/>
            </p:nvSpPr>
            <p:spPr>
              <a:xfrm>
                <a:off x="473456" y="878967"/>
                <a:ext cx="104394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104394" h="254635" extrusionOk="0">
                    <a:moveTo>
                      <a:pt x="27178" y="46101"/>
                    </a:moveTo>
                    <a:cubicBezTo>
                      <a:pt x="11303" y="57404"/>
                      <a:pt x="0" y="82677"/>
                      <a:pt x="2159" y="102108"/>
                    </a:cubicBezTo>
                    <a:lnTo>
                      <a:pt x="14351" y="212217"/>
                    </a:lnTo>
                    <a:cubicBezTo>
                      <a:pt x="16510" y="231648"/>
                      <a:pt x="31115" y="249555"/>
                      <a:pt x="46609" y="252095"/>
                    </a:cubicBezTo>
                    <a:cubicBezTo>
                      <a:pt x="62103" y="254635"/>
                      <a:pt x="104394" y="241808"/>
                      <a:pt x="104394" y="222250"/>
                    </a:cubicBezTo>
                    <a:lnTo>
                      <a:pt x="104394" y="26289"/>
                    </a:lnTo>
                    <a:cubicBezTo>
                      <a:pt x="104394" y="6731"/>
                      <a:pt x="91440" y="0"/>
                      <a:pt x="75438" y="1143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" name="Google Shape;382;p10"/>
              <p:cNvSpPr/>
              <p:nvPr/>
            </p:nvSpPr>
            <p:spPr>
              <a:xfrm>
                <a:off x="298323" y="450596"/>
                <a:ext cx="113919" cy="109728"/>
              </a:xfrm>
              <a:custGeom>
                <a:avLst/>
                <a:gdLst/>
                <a:ahLst/>
                <a:cxnLst/>
                <a:rect l="l" t="t" r="r" b="b"/>
                <a:pathLst>
                  <a:path w="113919" h="109728" extrusionOk="0">
                    <a:moveTo>
                      <a:pt x="26035" y="9144"/>
                    </a:moveTo>
                    <a:cubicBezTo>
                      <a:pt x="6604" y="11303"/>
                      <a:pt x="0" y="26035"/>
                      <a:pt x="11430" y="41910"/>
                    </a:cubicBezTo>
                    <a:lnTo>
                      <a:pt x="48514" y="93853"/>
                    </a:lnTo>
                    <a:cubicBezTo>
                      <a:pt x="59817" y="109728"/>
                      <a:pt x="73406" y="107315"/>
                      <a:pt x="78486" y="88392"/>
                    </a:cubicBezTo>
                    <a:lnTo>
                      <a:pt x="103632" y="28448"/>
                    </a:lnTo>
                    <a:cubicBezTo>
                      <a:pt x="113919" y="11811"/>
                      <a:pt x="106553" y="0"/>
                      <a:pt x="87122" y="215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" name="Google Shape;383;p10"/>
              <p:cNvSpPr/>
              <p:nvPr/>
            </p:nvSpPr>
            <p:spPr>
              <a:xfrm>
                <a:off x="329438" y="982091"/>
                <a:ext cx="118364" cy="128270"/>
              </a:xfrm>
              <a:custGeom>
                <a:avLst/>
                <a:gdLst/>
                <a:ahLst/>
                <a:cxnLst/>
                <a:rect l="l" t="t" r="r" b="b"/>
                <a:pathLst>
                  <a:path w="118364" h="128270" extrusionOk="0">
                    <a:moveTo>
                      <a:pt x="15875" y="53848"/>
                    </a:moveTo>
                    <a:cubicBezTo>
                      <a:pt x="0" y="65151"/>
                      <a:pt x="1143" y="82042"/>
                      <a:pt x="18288" y="91186"/>
                    </a:cubicBezTo>
                    <a:lnTo>
                      <a:pt x="86741" y="121539"/>
                    </a:lnTo>
                    <a:cubicBezTo>
                      <a:pt x="105029" y="128270"/>
                      <a:pt x="118364" y="117856"/>
                      <a:pt x="116205" y="98425"/>
                    </a:cubicBezTo>
                    <a:lnTo>
                      <a:pt x="108204" y="26035"/>
                    </a:lnTo>
                    <a:cubicBezTo>
                      <a:pt x="106045" y="6604"/>
                      <a:pt x="91313" y="0"/>
                      <a:pt x="75438" y="1143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4" name="Google Shape;384;p10"/>
            <p:cNvSpPr/>
            <p:nvPr/>
          </p:nvSpPr>
          <p:spPr>
            <a:xfrm>
              <a:off x="4106676" y="97422"/>
              <a:ext cx="672514" cy="1246999"/>
            </a:xfrm>
            <a:custGeom>
              <a:avLst/>
              <a:gdLst/>
              <a:ahLst/>
              <a:cxnLst/>
              <a:rect l="l" t="t" r="r" b="b"/>
              <a:pathLst>
                <a:path w="562864" h="1043686" extrusionOk="0">
                  <a:moveTo>
                    <a:pt x="539242" y="1043686"/>
                  </a:moveTo>
                  <a:cubicBezTo>
                    <a:pt x="526161" y="1043686"/>
                    <a:pt x="515493" y="1033145"/>
                    <a:pt x="515493" y="1019937"/>
                  </a:cubicBezTo>
                  <a:lnTo>
                    <a:pt x="515493" y="82677"/>
                  </a:lnTo>
                  <a:lnTo>
                    <a:pt x="42799" y="555498"/>
                  </a:lnTo>
                  <a:cubicBezTo>
                    <a:pt x="33528" y="564769"/>
                    <a:pt x="18542" y="564769"/>
                    <a:pt x="9271" y="555498"/>
                  </a:cubicBezTo>
                  <a:cubicBezTo>
                    <a:pt x="0" y="546227"/>
                    <a:pt x="0" y="531241"/>
                    <a:pt x="9271" y="521970"/>
                  </a:cubicBezTo>
                  <a:lnTo>
                    <a:pt x="522478" y="8763"/>
                  </a:lnTo>
                  <a:cubicBezTo>
                    <a:pt x="529336" y="2032"/>
                    <a:pt x="539496" y="0"/>
                    <a:pt x="548259" y="3683"/>
                  </a:cubicBezTo>
                  <a:cubicBezTo>
                    <a:pt x="557022" y="7366"/>
                    <a:pt x="562864" y="16002"/>
                    <a:pt x="562864" y="25527"/>
                  </a:cubicBezTo>
                  <a:lnTo>
                    <a:pt x="562864" y="1019937"/>
                  </a:lnTo>
                  <a:cubicBezTo>
                    <a:pt x="562864" y="1033018"/>
                    <a:pt x="552323" y="1043686"/>
                    <a:pt x="539115" y="1043686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0"/>
            <p:cNvSpPr/>
            <p:nvPr/>
          </p:nvSpPr>
          <p:spPr>
            <a:xfrm>
              <a:off x="5120272" y="95653"/>
              <a:ext cx="1252621" cy="1252621"/>
            </a:xfrm>
            <a:custGeom>
              <a:avLst/>
              <a:gdLst/>
              <a:ahLst/>
              <a:cxnLst/>
              <a:rect l="l" t="t" r="r" b="b"/>
              <a:pathLst>
                <a:path w="1048385" h="1048385" extrusionOk="0">
                  <a:moveTo>
                    <a:pt x="524256" y="47371"/>
                  </a:moveTo>
                  <a:cubicBezTo>
                    <a:pt x="261366" y="47371"/>
                    <a:pt x="47498" y="261239"/>
                    <a:pt x="47498" y="524129"/>
                  </a:cubicBezTo>
                  <a:cubicBezTo>
                    <a:pt x="47498" y="787019"/>
                    <a:pt x="261366" y="1001014"/>
                    <a:pt x="524256" y="1001014"/>
                  </a:cubicBezTo>
                  <a:cubicBezTo>
                    <a:pt x="787146" y="1001014"/>
                    <a:pt x="1001014" y="787146"/>
                    <a:pt x="1001014" y="524256"/>
                  </a:cubicBezTo>
                  <a:cubicBezTo>
                    <a:pt x="1001014" y="261366"/>
                    <a:pt x="787146" y="47371"/>
                    <a:pt x="524256" y="47371"/>
                  </a:cubicBezTo>
                  <a:moveTo>
                    <a:pt x="524256" y="1048385"/>
                  </a:moveTo>
                  <a:cubicBezTo>
                    <a:pt x="235204" y="1048385"/>
                    <a:pt x="0" y="813308"/>
                    <a:pt x="0" y="524256"/>
                  </a:cubicBezTo>
                  <a:cubicBezTo>
                    <a:pt x="0" y="235204"/>
                    <a:pt x="235204" y="0"/>
                    <a:pt x="524256" y="0"/>
                  </a:cubicBezTo>
                  <a:cubicBezTo>
                    <a:pt x="813308" y="0"/>
                    <a:pt x="1048385" y="235204"/>
                    <a:pt x="1048385" y="524256"/>
                  </a:cubicBezTo>
                  <a:cubicBezTo>
                    <a:pt x="1048385" y="813308"/>
                    <a:pt x="813308" y="1048385"/>
                    <a:pt x="524256" y="1048385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>
            <a:off x="17145741" y="915141"/>
            <a:ext cx="227119" cy="22711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36433" y="1754108"/>
            <a:ext cx="3766267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8"/>
              </a:lnSpc>
            </a:pPr>
            <a:r>
              <a:rPr lang="en-US" sz="6944" spc="-368" dirty="0">
                <a:solidFill>
                  <a:srgbClr val="7DCBB6"/>
                </a:solidFill>
                <a:latin typeface="Work Sans Medium" panose="00000600000000000000" pitchFamily="50" charset="0"/>
              </a:rPr>
              <a:t>Venue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69128" y="3477170"/>
            <a:ext cx="411600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Flanders Meeting &amp; Convention Center Antwerp (FMCCA)</a:t>
            </a:r>
          </a:p>
          <a:p>
            <a:pPr algn="l"/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 </a:t>
            </a:r>
            <a:b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</a:br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A Room with a ZOO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69128" y="6453836"/>
            <a:ext cx="4116007" cy="3642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62"/>
              </a:lnSpc>
            </a:pP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State-of-the-art congress infrastructure integrated in a historical 19</a:t>
            </a:r>
            <a:r>
              <a:rPr lang="en-US" sz="2800" baseline="30000" dirty="0">
                <a:solidFill>
                  <a:srgbClr val="FFFFFF"/>
                </a:solidFill>
                <a:latin typeface="Work Sans Medium" pitchFamily="2" charset="0"/>
              </a:rPr>
              <a:t>th</a:t>
            </a: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 century Art Nouveau building</a:t>
            </a:r>
          </a:p>
          <a:p>
            <a:pPr algn="l">
              <a:lnSpc>
                <a:spcPts val="2562"/>
              </a:lnSpc>
            </a:pPr>
            <a:endParaRPr lang="en-US" sz="2800" dirty="0">
              <a:solidFill>
                <a:srgbClr val="FFFFFF"/>
              </a:solidFill>
              <a:latin typeface="Work Sans Medium" pitchFamily="2" charset="0"/>
            </a:endParaRPr>
          </a:p>
          <a:p>
            <a:pPr algn="l">
              <a:lnSpc>
                <a:spcPts val="2562"/>
              </a:lnSpc>
            </a:pPr>
            <a:endParaRPr lang="en-US" sz="2800" dirty="0">
              <a:solidFill>
                <a:srgbClr val="FFFFFF"/>
              </a:solidFill>
              <a:latin typeface="Work Sans Medium" pitchFamily="2" charset="0"/>
            </a:endParaRPr>
          </a:p>
          <a:p>
            <a:pPr>
              <a:lnSpc>
                <a:spcPts val="2562"/>
              </a:lnSpc>
            </a:pP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Supporting animal welfare and nature conservation</a:t>
            </a:r>
          </a:p>
          <a:p>
            <a:pPr algn="l">
              <a:lnSpc>
                <a:spcPts val="2562"/>
              </a:lnSpc>
            </a:pPr>
            <a:endParaRPr lang="en-US" sz="1830" dirty="0">
              <a:solidFill>
                <a:srgbClr val="FFFFFF"/>
              </a:solidFill>
              <a:latin typeface="Work Sans Medium" pitchFamily="2" charset="0"/>
            </a:endParaRPr>
          </a:p>
        </p:txBody>
      </p:sp>
      <p:pic>
        <p:nvPicPr>
          <p:cNvPr id="24" name="Afbeelding 23" descr="Afbeelding met plant, raam, buitenshuis, boom&#10;&#10;Automatisch gegenereerde beschrijving">
            <a:extLst>
              <a:ext uri="{FF2B5EF4-FFF2-40B4-BE49-F238E27FC236}">
                <a16:creationId xmlns:a16="http://schemas.microsoft.com/office/drawing/2014/main" id="{CFFE7C79-F688-D62C-A02B-A589DE4E8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/>
          <a:stretch/>
        </p:blipFill>
        <p:spPr>
          <a:xfrm>
            <a:off x="4985135" y="-78538"/>
            <a:ext cx="13455265" cy="103655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>
            <a:off x="17145741" y="915141"/>
            <a:ext cx="227119" cy="22711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36433" y="1754108"/>
            <a:ext cx="3766267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8"/>
              </a:lnSpc>
            </a:pPr>
            <a:r>
              <a:rPr lang="en-US" sz="6944" spc="-368" dirty="0">
                <a:solidFill>
                  <a:srgbClr val="7DCBB6"/>
                </a:solidFill>
                <a:latin typeface="Work Sans Medium" panose="00000600000000000000" pitchFamily="50" charset="0"/>
              </a:rPr>
              <a:t>Venue</a:t>
            </a:r>
          </a:p>
        </p:txBody>
      </p:sp>
      <p:pic>
        <p:nvPicPr>
          <p:cNvPr id="3" name="Picture 2" descr="A group of people sitting at tables in a large room&#10;&#10;Description automatically generated">
            <a:extLst>
              <a:ext uri="{FF2B5EF4-FFF2-40B4-BE49-F238E27FC236}">
                <a16:creationId xmlns:a16="http://schemas.microsoft.com/office/drawing/2014/main" id="{307B9BE8-109F-DB80-7E7C-199C5F789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8362" y="638915"/>
            <a:ext cx="6323367" cy="4205286"/>
          </a:xfrm>
          <a:prstGeom prst="rect">
            <a:avLst/>
          </a:prstGeom>
        </p:spPr>
      </p:pic>
      <p:pic>
        <p:nvPicPr>
          <p:cNvPr id="5" name="Picture 4" descr="A person standing at a podium with a person standing at a podium&#10;&#10;Description automatically generated">
            <a:extLst>
              <a:ext uri="{FF2B5EF4-FFF2-40B4-BE49-F238E27FC236}">
                <a16:creationId xmlns:a16="http://schemas.microsoft.com/office/drawing/2014/main" id="{F2944364-D69C-E7E5-767B-2A27058CDE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842" y="5248477"/>
            <a:ext cx="6314243" cy="4205286"/>
          </a:xfrm>
          <a:prstGeom prst="rect">
            <a:avLst/>
          </a:prstGeom>
        </p:spPr>
      </p:pic>
      <p:pic>
        <p:nvPicPr>
          <p:cNvPr id="13" name="Picture 12" descr="A group of people sitting in a auditorium&#10;&#10;Description automatically generated">
            <a:extLst>
              <a:ext uri="{FF2B5EF4-FFF2-40B4-BE49-F238E27FC236}">
                <a16:creationId xmlns:a16="http://schemas.microsoft.com/office/drawing/2014/main" id="{884F9BFD-3E77-9323-E834-6F4BB8FD5E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677" y="616055"/>
            <a:ext cx="5888123" cy="8837708"/>
          </a:xfrm>
          <a:prstGeom prst="rect">
            <a:avLst/>
          </a:prstGeom>
        </p:spPr>
      </p:pic>
      <p:sp>
        <p:nvSpPr>
          <p:cNvPr id="2" name="TextBox 15">
            <a:extLst>
              <a:ext uri="{FF2B5EF4-FFF2-40B4-BE49-F238E27FC236}">
                <a16:creationId xmlns:a16="http://schemas.microsoft.com/office/drawing/2014/main" id="{5BBA11E5-E181-12AC-D840-7F25B4EC4D64}"/>
              </a:ext>
            </a:extLst>
          </p:cNvPr>
          <p:cNvSpPr txBox="1"/>
          <p:nvPr/>
        </p:nvSpPr>
        <p:spPr>
          <a:xfrm>
            <a:off x="869128" y="3477170"/>
            <a:ext cx="411600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Flanders Meeting &amp; Convention Center Antwerp (FMCCA)</a:t>
            </a:r>
          </a:p>
          <a:p>
            <a:pPr algn="l"/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 </a:t>
            </a:r>
            <a:b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</a:br>
            <a:r>
              <a:rPr lang="en-US" sz="3200" b="1" dirty="0">
                <a:solidFill>
                  <a:srgbClr val="FFFFFF"/>
                </a:solidFill>
                <a:latin typeface="Work Sans" pitchFamily="2" charset="0"/>
              </a:rPr>
              <a:t>A Room with a ZOO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B09D39D7-678B-BE7F-A4F0-7C4948C6FE63}"/>
              </a:ext>
            </a:extLst>
          </p:cNvPr>
          <p:cNvSpPr txBox="1"/>
          <p:nvPr/>
        </p:nvSpPr>
        <p:spPr>
          <a:xfrm>
            <a:off x="869128" y="6453836"/>
            <a:ext cx="4116007" cy="3642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62"/>
              </a:lnSpc>
            </a:pP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State-of-the-art congress infrastructure integrated in a historical 19</a:t>
            </a:r>
            <a:r>
              <a:rPr lang="en-US" sz="2800" baseline="30000" dirty="0">
                <a:solidFill>
                  <a:srgbClr val="FFFFFF"/>
                </a:solidFill>
                <a:latin typeface="Work Sans Medium" pitchFamily="2" charset="0"/>
              </a:rPr>
              <a:t>th</a:t>
            </a: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 century Art Nouveau building</a:t>
            </a:r>
          </a:p>
          <a:p>
            <a:pPr algn="l">
              <a:lnSpc>
                <a:spcPts val="2562"/>
              </a:lnSpc>
            </a:pPr>
            <a:endParaRPr lang="en-US" sz="2800" dirty="0">
              <a:solidFill>
                <a:srgbClr val="FFFFFF"/>
              </a:solidFill>
              <a:latin typeface="Work Sans Medium" pitchFamily="2" charset="0"/>
            </a:endParaRPr>
          </a:p>
          <a:p>
            <a:pPr algn="l">
              <a:lnSpc>
                <a:spcPts val="2562"/>
              </a:lnSpc>
            </a:pPr>
            <a:endParaRPr lang="en-US" sz="2800" dirty="0">
              <a:solidFill>
                <a:srgbClr val="FFFFFF"/>
              </a:solidFill>
              <a:latin typeface="Work Sans Medium" pitchFamily="2" charset="0"/>
            </a:endParaRPr>
          </a:p>
          <a:p>
            <a:pPr>
              <a:lnSpc>
                <a:spcPts val="2562"/>
              </a:lnSpc>
            </a:pPr>
            <a:r>
              <a:rPr lang="en-US" sz="2800" dirty="0">
                <a:solidFill>
                  <a:srgbClr val="FFFFFF"/>
                </a:solidFill>
                <a:latin typeface="Work Sans Medium" pitchFamily="2" charset="0"/>
              </a:rPr>
              <a:t>Supporting animal welfare and nature conservation</a:t>
            </a:r>
          </a:p>
          <a:p>
            <a:pPr algn="l">
              <a:lnSpc>
                <a:spcPts val="2562"/>
              </a:lnSpc>
            </a:pPr>
            <a:endParaRPr lang="en-US" sz="1830" dirty="0">
              <a:solidFill>
                <a:srgbClr val="FFFFFF"/>
              </a:solidFill>
              <a:latin typeface="Work Sans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94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"/>
          <p:cNvSpPr/>
          <p:nvPr/>
        </p:nvSpPr>
        <p:spPr>
          <a:xfrm>
            <a:off x="0" y="9038308"/>
            <a:ext cx="18315214" cy="1248692"/>
          </a:xfrm>
          <a:prstGeom prst="rect">
            <a:avLst/>
          </a:prstGeom>
          <a:solidFill>
            <a:srgbClr val="2023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2"/>
          <p:cNvGrpSpPr/>
          <p:nvPr/>
        </p:nvGrpSpPr>
        <p:grpSpPr>
          <a:xfrm>
            <a:off x="200534" y="8946518"/>
            <a:ext cx="3346409" cy="1144268"/>
            <a:chOff x="0" y="-57150"/>
            <a:chExt cx="881359" cy="301371"/>
          </a:xfrm>
        </p:grpSpPr>
        <p:sp>
          <p:nvSpPr>
            <p:cNvPr id="145" name="Google Shape;145;p2"/>
            <p:cNvSpPr/>
            <p:nvPr/>
          </p:nvSpPr>
          <p:spPr>
            <a:xfrm>
              <a:off x="0" y="0"/>
              <a:ext cx="881359" cy="244221"/>
            </a:xfrm>
            <a:custGeom>
              <a:avLst/>
              <a:gdLst/>
              <a:ahLst/>
              <a:cxnLst/>
              <a:rect l="l" t="t" r="r" b="b"/>
              <a:pathLst>
                <a:path w="881359" h="244221" extrusionOk="0">
                  <a:moveTo>
                    <a:pt x="117989" y="0"/>
                  </a:moveTo>
                  <a:lnTo>
                    <a:pt x="763370" y="0"/>
                  </a:lnTo>
                  <a:cubicBezTo>
                    <a:pt x="794663" y="0"/>
                    <a:pt x="824674" y="12431"/>
                    <a:pt x="846801" y="34558"/>
                  </a:cubicBezTo>
                  <a:cubicBezTo>
                    <a:pt x="868928" y="56685"/>
                    <a:pt x="881359" y="86696"/>
                    <a:pt x="881359" y="117989"/>
                  </a:cubicBezTo>
                  <a:lnTo>
                    <a:pt x="881359" y="126233"/>
                  </a:lnTo>
                  <a:cubicBezTo>
                    <a:pt x="881359" y="157525"/>
                    <a:pt x="868928" y="187536"/>
                    <a:pt x="846801" y="209663"/>
                  </a:cubicBezTo>
                  <a:cubicBezTo>
                    <a:pt x="824674" y="231790"/>
                    <a:pt x="794663" y="244221"/>
                    <a:pt x="763370" y="244221"/>
                  </a:cubicBezTo>
                  <a:lnTo>
                    <a:pt x="117989" y="244221"/>
                  </a:lnTo>
                  <a:cubicBezTo>
                    <a:pt x="86696" y="244221"/>
                    <a:pt x="56685" y="231790"/>
                    <a:pt x="34558" y="209663"/>
                  </a:cubicBezTo>
                  <a:cubicBezTo>
                    <a:pt x="12431" y="187536"/>
                    <a:pt x="0" y="157525"/>
                    <a:pt x="0" y="126233"/>
                  </a:cubicBezTo>
                  <a:lnTo>
                    <a:pt x="0" y="117989"/>
                  </a:lnTo>
                  <a:cubicBezTo>
                    <a:pt x="0" y="86696"/>
                    <a:pt x="12431" y="56685"/>
                    <a:pt x="34558" y="34558"/>
                  </a:cubicBezTo>
                  <a:cubicBezTo>
                    <a:pt x="56685" y="12431"/>
                    <a:pt x="86696" y="0"/>
                    <a:pt x="11798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rnd" cmpd="sng">
              <a:solidFill>
                <a:srgbClr val="7DCBB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"/>
            <p:cNvSpPr txBox="1"/>
            <p:nvPr/>
          </p:nvSpPr>
          <p:spPr>
            <a:xfrm>
              <a:off x="0" y="-57150"/>
              <a:ext cx="881359" cy="3013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1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147;p2"/>
          <p:cNvGrpSpPr/>
          <p:nvPr/>
        </p:nvGrpSpPr>
        <p:grpSpPr>
          <a:xfrm>
            <a:off x="3124031" y="9204234"/>
            <a:ext cx="845826" cy="845826"/>
            <a:chOff x="0" y="0"/>
            <a:chExt cx="812800" cy="812800"/>
          </a:xfrm>
        </p:grpSpPr>
        <p:sp>
          <p:nvSpPr>
            <p:cNvPr id="148" name="Google Shape;148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DCBB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36F2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1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36F2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2"/>
          <p:cNvSpPr/>
          <p:nvPr/>
        </p:nvSpPr>
        <p:spPr>
          <a:xfrm rot="10800000">
            <a:off x="3488255" y="9466502"/>
            <a:ext cx="193577" cy="321290"/>
          </a:xfrm>
          <a:custGeom>
            <a:avLst/>
            <a:gdLst/>
            <a:ahLst/>
            <a:cxnLst/>
            <a:rect l="l" t="t" r="r" b="b"/>
            <a:pathLst>
              <a:path w="193577" h="321290" extrusionOk="0">
                <a:moveTo>
                  <a:pt x="0" y="0"/>
                </a:moveTo>
                <a:lnTo>
                  <a:pt x="193577" y="0"/>
                </a:lnTo>
                <a:lnTo>
                  <a:pt x="193577" y="321290"/>
                </a:lnTo>
                <a:lnTo>
                  <a:pt x="0" y="3212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"/>
          <p:cNvSpPr txBox="1"/>
          <p:nvPr/>
        </p:nvSpPr>
        <p:spPr>
          <a:xfrm>
            <a:off x="12928827" y="811213"/>
            <a:ext cx="4330474" cy="38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FFFF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12 – 16 JULY 2026</a:t>
            </a:r>
            <a:endParaRPr/>
          </a:p>
        </p:txBody>
      </p:sp>
      <p:sp>
        <p:nvSpPr>
          <p:cNvPr id="153" name="Google Shape;153;p2"/>
          <p:cNvSpPr txBox="1"/>
          <p:nvPr/>
        </p:nvSpPr>
        <p:spPr>
          <a:xfrm>
            <a:off x="619635" y="9409660"/>
            <a:ext cx="2433642" cy="341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euchems2026.eu</a:t>
            </a:r>
            <a:endParaRPr/>
          </a:p>
        </p:txBody>
      </p:sp>
      <p:pic>
        <p:nvPicPr>
          <p:cNvPr id="154" name="Google Shape;15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030724" y="9045099"/>
            <a:ext cx="4284490" cy="1232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"/>
          <p:cNvSpPr/>
          <p:nvPr/>
        </p:nvSpPr>
        <p:spPr>
          <a:xfrm>
            <a:off x="6018821" y="2242819"/>
            <a:ext cx="3044473" cy="1742918"/>
          </a:xfrm>
          <a:custGeom>
            <a:avLst/>
            <a:gdLst/>
            <a:ahLst/>
            <a:cxnLst/>
            <a:rect l="l" t="t" r="r" b="b"/>
            <a:pathLst>
              <a:path w="2721427" h="1557979" extrusionOk="0">
                <a:moveTo>
                  <a:pt x="0" y="0"/>
                </a:moveTo>
                <a:lnTo>
                  <a:pt x="2721427" y="0"/>
                </a:lnTo>
                <a:lnTo>
                  <a:pt x="2721427" y="1557979"/>
                </a:lnTo>
                <a:lnTo>
                  <a:pt x="0" y="1557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"/>
          <p:cNvSpPr/>
          <p:nvPr/>
        </p:nvSpPr>
        <p:spPr>
          <a:xfrm>
            <a:off x="12530861" y="2242819"/>
            <a:ext cx="3044473" cy="1742918"/>
          </a:xfrm>
          <a:custGeom>
            <a:avLst/>
            <a:gdLst/>
            <a:ahLst/>
            <a:cxnLst/>
            <a:rect l="l" t="t" r="r" b="b"/>
            <a:pathLst>
              <a:path w="2721427" h="1557979" extrusionOk="0">
                <a:moveTo>
                  <a:pt x="0" y="0"/>
                </a:moveTo>
                <a:lnTo>
                  <a:pt x="2721427" y="0"/>
                </a:lnTo>
                <a:lnTo>
                  <a:pt x="2721427" y="1557979"/>
                </a:lnTo>
                <a:lnTo>
                  <a:pt x="0" y="1557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2"/>
          <p:cNvGrpSpPr/>
          <p:nvPr/>
        </p:nvGrpSpPr>
        <p:grpSpPr>
          <a:xfrm>
            <a:off x="2186458" y="2098932"/>
            <a:ext cx="13915083" cy="6244968"/>
            <a:chOff x="0" y="0"/>
            <a:chExt cx="18553444" cy="8326623"/>
          </a:xfrm>
        </p:grpSpPr>
        <p:sp>
          <p:nvSpPr>
            <p:cNvPr id="158" name="Google Shape;158;p2"/>
            <p:cNvSpPr/>
            <p:nvPr/>
          </p:nvSpPr>
          <p:spPr>
            <a:xfrm>
              <a:off x="5428830" y="6432022"/>
              <a:ext cx="1297131" cy="1297131"/>
            </a:xfrm>
            <a:custGeom>
              <a:avLst/>
              <a:gdLst/>
              <a:ahLst/>
              <a:cxnLst/>
              <a:rect l="l" t="t" r="r" b="b"/>
              <a:pathLst>
                <a:path w="1297131" h="1297131" extrusionOk="0">
                  <a:moveTo>
                    <a:pt x="0" y="0"/>
                  </a:moveTo>
                  <a:lnTo>
                    <a:pt x="1297131" y="0"/>
                  </a:lnTo>
                  <a:lnTo>
                    <a:pt x="1297131" y="1297132"/>
                  </a:lnTo>
                  <a:lnTo>
                    <a:pt x="0" y="129713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2"/>
            <p:cNvSpPr txBox="1"/>
            <p:nvPr/>
          </p:nvSpPr>
          <p:spPr>
            <a:xfrm>
              <a:off x="6973667" y="6896371"/>
              <a:ext cx="1591856" cy="4787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KaféCV</a:t>
              </a:r>
              <a:endParaRPr sz="2505" b="1">
                <a:solidFill>
                  <a:srgbClr val="27236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18199" y="5822457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2723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"/>
            <p:cNvSpPr txBox="1"/>
            <p:nvPr/>
          </p:nvSpPr>
          <p:spPr>
            <a:xfrm>
              <a:off x="12583" y="6612695"/>
              <a:ext cx="4379812" cy="94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500+</a:t>
              </a:r>
              <a:endParaRPr/>
            </a:p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Oral Presentations</a:t>
              </a: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9428567" y="5822457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7DCBB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2"/>
            <p:cNvSpPr txBox="1"/>
            <p:nvPr/>
          </p:nvSpPr>
          <p:spPr>
            <a:xfrm>
              <a:off x="11332696" y="6710172"/>
              <a:ext cx="1993232" cy="94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Congress</a:t>
              </a:r>
              <a:endParaRPr/>
            </a:p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Dinner</a:t>
              </a: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9913421" y="6434785"/>
              <a:ext cx="1291605" cy="1291605"/>
            </a:xfrm>
            <a:custGeom>
              <a:avLst/>
              <a:gdLst/>
              <a:ahLst/>
              <a:cxnLst/>
              <a:rect l="l" t="t" r="r" b="b"/>
              <a:pathLst>
                <a:path w="1291605" h="1291605" extrusionOk="0">
                  <a:moveTo>
                    <a:pt x="0" y="0"/>
                  </a:moveTo>
                  <a:lnTo>
                    <a:pt x="1291605" y="0"/>
                  </a:lnTo>
                  <a:lnTo>
                    <a:pt x="1291605" y="1291606"/>
                  </a:lnTo>
                  <a:lnTo>
                    <a:pt x="0" y="1291606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2"/>
            <p:cNvSpPr txBox="1"/>
            <p:nvPr/>
          </p:nvSpPr>
          <p:spPr>
            <a:xfrm>
              <a:off x="13960291" y="6845444"/>
              <a:ext cx="4593153" cy="4863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EB640F"/>
                  </a:solidFill>
                  <a:latin typeface="Arial"/>
                  <a:ea typeface="Arial"/>
                  <a:cs typeface="Arial"/>
                  <a:sym typeface="Arial"/>
                </a:rPr>
                <a:t>Tours</a:t>
              </a:r>
              <a:endParaRPr/>
            </a:p>
          </p:txBody>
        </p:sp>
        <p:sp>
          <p:nvSpPr>
            <p:cNvPr id="166" name="Google Shape;166;p2"/>
            <p:cNvSpPr txBox="1"/>
            <p:nvPr/>
          </p:nvSpPr>
          <p:spPr>
            <a:xfrm>
              <a:off x="11511205" y="3795920"/>
              <a:ext cx="2291557" cy="94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Extensive Exhibition</a:t>
              </a: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9709746" y="3520533"/>
              <a:ext cx="1565582" cy="1291605"/>
            </a:xfrm>
            <a:custGeom>
              <a:avLst/>
              <a:gdLst/>
              <a:ahLst/>
              <a:cxnLst/>
              <a:rect l="l" t="t" r="r" b="b"/>
              <a:pathLst>
                <a:path w="1565582" h="1291605" extrusionOk="0">
                  <a:moveTo>
                    <a:pt x="0" y="0"/>
                  </a:moveTo>
                  <a:lnTo>
                    <a:pt x="1565582" y="0"/>
                  </a:lnTo>
                  <a:lnTo>
                    <a:pt x="1565582" y="1291605"/>
                  </a:lnTo>
                  <a:lnTo>
                    <a:pt x="0" y="129160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14131316" y="2914252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7DCBB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2"/>
            <p:cNvSpPr txBox="1"/>
            <p:nvPr/>
          </p:nvSpPr>
          <p:spPr>
            <a:xfrm>
              <a:off x="13960291" y="3465694"/>
              <a:ext cx="4593153" cy="14121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20+</a:t>
              </a:r>
              <a:endParaRPr/>
            </a:p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Mini-symposia &amp; Workshops</a:t>
              </a: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4786569" y="2914252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EB640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5062723" y="3590672"/>
              <a:ext cx="962800" cy="1151331"/>
            </a:xfrm>
            <a:custGeom>
              <a:avLst/>
              <a:gdLst/>
              <a:ahLst/>
              <a:cxnLst/>
              <a:rect l="l" t="t" r="r" b="b"/>
              <a:pathLst>
                <a:path w="962800" h="1151330" extrusionOk="0">
                  <a:moveTo>
                    <a:pt x="0" y="0"/>
                  </a:moveTo>
                  <a:lnTo>
                    <a:pt x="962800" y="0"/>
                  </a:lnTo>
                  <a:lnTo>
                    <a:pt x="962800" y="1151330"/>
                  </a:lnTo>
                  <a:lnTo>
                    <a:pt x="0" y="115133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2"/>
            <p:cNvSpPr txBox="1"/>
            <p:nvPr/>
          </p:nvSpPr>
          <p:spPr>
            <a:xfrm>
              <a:off x="6196549" y="3609721"/>
              <a:ext cx="2891077" cy="143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700+</a:t>
              </a:r>
              <a:endParaRPr/>
            </a:p>
            <a:p>
              <a:pPr marL="0" marR="0" lvl="0" indent="0" algn="l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Poster Presentations</a:t>
              </a:r>
              <a:endParaRPr/>
            </a:p>
          </p:txBody>
        </p:sp>
        <p:sp>
          <p:nvSpPr>
            <p:cNvPr id="173" name="Google Shape;173;p2"/>
            <p:cNvSpPr txBox="1"/>
            <p:nvPr/>
          </p:nvSpPr>
          <p:spPr>
            <a:xfrm>
              <a:off x="0" y="3698443"/>
              <a:ext cx="4374196" cy="94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Young Researchers’ Program</a:t>
              </a: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0" y="0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7DCBB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4786569" y="0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9428567" y="0"/>
              <a:ext cx="4374196" cy="2504166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2723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14142851" y="0"/>
              <a:ext cx="4374694" cy="2504451"/>
            </a:xfrm>
            <a:custGeom>
              <a:avLst/>
              <a:gdLst/>
              <a:ahLst/>
              <a:cxnLst/>
              <a:rect l="l" t="t" r="r" b="b"/>
              <a:pathLst>
                <a:path w="2721427" h="1557979" extrusionOk="0">
                  <a:moveTo>
                    <a:pt x="0" y="0"/>
                  </a:moveTo>
                  <a:lnTo>
                    <a:pt x="2721427" y="0"/>
                  </a:lnTo>
                  <a:lnTo>
                    <a:pt x="2721427" y="1557979"/>
                  </a:lnTo>
                  <a:lnTo>
                    <a:pt x="0" y="15579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11255078" y="425528"/>
              <a:ext cx="706728" cy="706728"/>
            </a:xfrm>
            <a:custGeom>
              <a:avLst/>
              <a:gdLst/>
              <a:ahLst/>
              <a:cxnLst/>
              <a:rect l="l" t="t" r="r" b="b"/>
              <a:pathLst>
                <a:path w="706728" h="706728" extrusionOk="0">
                  <a:moveTo>
                    <a:pt x="0" y="0"/>
                  </a:moveTo>
                  <a:lnTo>
                    <a:pt x="706729" y="0"/>
                  </a:lnTo>
                  <a:lnTo>
                    <a:pt x="706729" y="706729"/>
                  </a:lnTo>
                  <a:lnTo>
                    <a:pt x="0" y="70672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9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2"/>
            <p:cNvSpPr txBox="1"/>
            <p:nvPr/>
          </p:nvSpPr>
          <p:spPr>
            <a:xfrm>
              <a:off x="9292991" y="1280297"/>
              <a:ext cx="4605736" cy="94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±100 Plenary </a:t>
              </a:r>
              <a:endParaRPr/>
            </a:p>
            <a:p>
              <a:pPr marL="0" marR="0" lvl="0" indent="0" algn="ctr" rtl="0">
                <a:lnSpc>
                  <a:spcPct val="11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&amp; Invited Speakers</a:t>
              </a:r>
              <a:endParaRPr/>
            </a:p>
          </p:txBody>
        </p:sp>
        <p:sp>
          <p:nvSpPr>
            <p:cNvPr id="180" name="Google Shape;180;p2"/>
            <p:cNvSpPr txBox="1"/>
            <p:nvPr/>
          </p:nvSpPr>
          <p:spPr>
            <a:xfrm>
              <a:off x="14142851" y="1012276"/>
              <a:ext cx="4374196" cy="5110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3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EB640F"/>
                  </a:solidFill>
                  <a:latin typeface="Arial"/>
                  <a:ea typeface="Arial"/>
                  <a:cs typeface="Arial"/>
                  <a:sym typeface="Arial"/>
                </a:rPr>
                <a:t>Industry Day</a:t>
              </a: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6493696" y="425528"/>
              <a:ext cx="959943" cy="717557"/>
            </a:xfrm>
            <a:custGeom>
              <a:avLst/>
              <a:gdLst/>
              <a:ahLst/>
              <a:cxnLst/>
              <a:rect l="l" t="t" r="r" b="b"/>
              <a:pathLst>
                <a:path w="959943" h="717557" extrusionOk="0">
                  <a:moveTo>
                    <a:pt x="0" y="0"/>
                  </a:moveTo>
                  <a:lnTo>
                    <a:pt x="959943" y="0"/>
                  </a:lnTo>
                  <a:lnTo>
                    <a:pt x="959943" y="717557"/>
                  </a:lnTo>
                  <a:lnTo>
                    <a:pt x="0" y="71755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10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2"/>
            <p:cNvSpPr txBox="1"/>
            <p:nvPr/>
          </p:nvSpPr>
          <p:spPr>
            <a:xfrm>
              <a:off x="4893664" y="1225560"/>
              <a:ext cx="4160007" cy="10125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3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1600+</a:t>
              </a:r>
              <a:endParaRPr/>
            </a:p>
            <a:p>
              <a:pPr marL="0" marR="0" lvl="0" indent="0" algn="ctr" rtl="0">
                <a:lnSpc>
                  <a:spcPct val="12003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272366"/>
                  </a:solidFill>
                  <a:latin typeface="Arial"/>
                  <a:ea typeface="Arial"/>
                  <a:cs typeface="Arial"/>
                  <a:sym typeface="Arial"/>
                </a:rPr>
                <a:t>Participants</a:t>
              </a:r>
              <a:endParaRPr/>
            </a:p>
          </p:txBody>
        </p:sp>
        <p:sp>
          <p:nvSpPr>
            <p:cNvPr id="183" name="Google Shape;183;p2"/>
            <p:cNvSpPr txBox="1"/>
            <p:nvPr/>
          </p:nvSpPr>
          <p:spPr>
            <a:xfrm>
              <a:off x="2153607" y="730511"/>
              <a:ext cx="2220589" cy="10259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3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Congress</a:t>
              </a:r>
              <a:endParaRPr/>
            </a:p>
            <a:p>
              <a:pPr marL="0" marR="0" lvl="0" indent="0" algn="l" rtl="0">
                <a:lnSpc>
                  <a:spcPct val="12003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5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Themes</a:t>
              </a:r>
              <a:endParaRPr/>
            </a:p>
          </p:txBody>
        </p:sp>
        <p:sp>
          <p:nvSpPr>
            <p:cNvPr id="184" name="Google Shape;184;p2"/>
            <p:cNvSpPr txBox="1"/>
            <p:nvPr/>
          </p:nvSpPr>
          <p:spPr>
            <a:xfrm>
              <a:off x="1245634" y="338253"/>
              <a:ext cx="907972" cy="16752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42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8</a:t>
              </a:r>
              <a:endParaRPr/>
            </a:p>
          </p:txBody>
        </p:sp>
        <p:sp>
          <p:nvSpPr>
            <p:cNvPr id="185" name="Google Shape;185;p2"/>
            <p:cNvSpPr txBox="1"/>
            <p:nvPr/>
          </p:nvSpPr>
          <p:spPr>
            <a:xfrm>
              <a:off x="528039" y="308546"/>
              <a:ext cx="717595" cy="170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9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54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rPr>
                <a:t>±</a:t>
              </a:r>
              <a:endParaRPr/>
            </a:p>
          </p:txBody>
        </p: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B7C31FE2-F01A-174D-EEBD-3A0FDA24A1D5}"/>
              </a:ext>
            </a:extLst>
          </p:cNvPr>
          <p:cNvSpPr txBox="1"/>
          <p:nvPr/>
        </p:nvSpPr>
        <p:spPr>
          <a:xfrm>
            <a:off x="1028700" y="715524"/>
            <a:ext cx="180213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883"/>
              </a:lnSpc>
            </a:pPr>
            <a:r>
              <a:rPr lang="en-US" sz="9883" b="1" spc="-523" dirty="0" err="1">
                <a:solidFill>
                  <a:srgbClr val="20236C"/>
                </a:solidFill>
                <a:latin typeface="Work Sans Medium" panose="00000600000000000000" pitchFamily="50" charset="0"/>
              </a:rPr>
              <a:t>EuChemS</a:t>
            </a:r>
            <a:r>
              <a:rPr lang="en-US" sz="9883" b="1" spc="-523" dirty="0">
                <a:solidFill>
                  <a:srgbClr val="20236C"/>
                </a:solidFill>
                <a:latin typeface="Work Sans Medium" panose="00000600000000000000" pitchFamily="50" charset="0"/>
              </a:rPr>
              <a:t> Chemistry Congress</a:t>
            </a:r>
          </a:p>
          <a:p>
            <a:pPr algn="l">
              <a:lnSpc>
                <a:spcPts val="9883"/>
              </a:lnSpc>
            </a:pPr>
            <a:endParaRPr lang="en-US" sz="9883" b="1" spc="-523" dirty="0">
              <a:solidFill>
                <a:srgbClr val="7DCBB6"/>
              </a:solidFill>
              <a:latin typeface="Work Sans Medium" panose="00000600000000000000" pitchFamily="50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84562" y="1859777"/>
            <a:ext cx="14396501" cy="782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314"/>
              </a:lnSpc>
            </a:pPr>
            <a:r>
              <a:rPr lang="en-US" sz="43000" b="1" dirty="0">
                <a:solidFill>
                  <a:srgbClr val="7DCBB6"/>
                </a:solidFill>
                <a:latin typeface="Work Sans Medium" panose="00000600000000000000" pitchFamily="50" charset="0"/>
              </a:rPr>
              <a:t>2026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1881987" y="2126797"/>
            <a:ext cx="20063050" cy="6820879"/>
            <a:chOff x="0" y="-57150"/>
            <a:chExt cx="5284095" cy="1796445"/>
          </a:xfrm>
        </p:grpSpPr>
        <p:sp>
          <p:nvSpPr>
            <p:cNvPr id="4" name="Freeform 4"/>
            <p:cNvSpPr/>
            <p:nvPr/>
          </p:nvSpPr>
          <p:spPr>
            <a:xfrm>
              <a:off x="1098240" y="16001"/>
              <a:ext cx="4185855" cy="1723294"/>
            </a:xfrm>
            <a:custGeom>
              <a:avLst/>
              <a:gdLst/>
              <a:ahLst/>
              <a:cxnLst/>
              <a:rect l="l" t="t" r="r" b="b"/>
              <a:pathLst>
                <a:path w="4185855" h="1723294">
                  <a:moveTo>
                    <a:pt x="0" y="0"/>
                  </a:moveTo>
                  <a:lnTo>
                    <a:pt x="4185855" y="0"/>
                  </a:lnTo>
                  <a:lnTo>
                    <a:pt x="4185855" y="1723294"/>
                  </a:lnTo>
                  <a:lnTo>
                    <a:pt x="0" y="1723294"/>
                  </a:lnTo>
                  <a:close/>
                </a:path>
              </a:pathLst>
            </a:custGeom>
            <a:solidFill>
              <a:srgbClr val="20236C">
                <a:alpha val="83922"/>
              </a:srgbClr>
            </a:solidFill>
          </p:spPr>
          <p:txBody>
            <a:bodyPr/>
            <a:lstStyle/>
            <a:p>
              <a:endParaRPr lang="nl-BE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4185855" cy="17804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9056172"/>
            <a:ext cx="18288000" cy="1230828"/>
            <a:chOff x="0" y="0"/>
            <a:chExt cx="4816593" cy="324169"/>
          </a:xfrm>
          <a:solidFill>
            <a:srgbClr val="7DCBB6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324169"/>
            </a:xfrm>
            <a:custGeom>
              <a:avLst/>
              <a:gdLst/>
              <a:ahLst/>
              <a:cxnLst/>
              <a:rect l="l" t="t" r="r" b="b"/>
              <a:pathLst>
                <a:path w="4816592" h="324169">
                  <a:moveTo>
                    <a:pt x="0" y="0"/>
                  </a:moveTo>
                  <a:lnTo>
                    <a:pt x="4816592" y="0"/>
                  </a:lnTo>
                  <a:lnTo>
                    <a:pt x="4816592" y="324169"/>
                  </a:lnTo>
                  <a:lnTo>
                    <a:pt x="0" y="324169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nl-BE">
                <a:solidFill>
                  <a:srgbClr val="7DCBB6"/>
                </a:solidFill>
                <a:highlight>
                  <a:srgbClr val="7DCBB6"/>
                </a:highlight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816593" cy="38131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>
                <a:solidFill>
                  <a:srgbClr val="7DCBB6"/>
                </a:solidFill>
                <a:highlight>
                  <a:srgbClr val="7DCBB6"/>
                </a:highlight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3868059" y="1218326"/>
            <a:ext cx="3729549" cy="4190765"/>
          </a:xfrm>
          <a:custGeom>
            <a:avLst/>
            <a:gdLst/>
            <a:ahLst/>
            <a:cxnLst/>
            <a:rect l="l" t="t" r="r" b="b"/>
            <a:pathLst>
              <a:path w="3729549" h="4190765">
                <a:moveTo>
                  <a:pt x="0" y="0"/>
                </a:moveTo>
                <a:lnTo>
                  <a:pt x="3729549" y="0"/>
                </a:lnTo>
                <a:lnTo>
                  <a:pt x="3729549" y="4190766"/>
                </a:lnTo>
                <a:lnTo>
                  <a:pt x="0" y="41907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7403" b="-16171"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13" name="Group 13"/>
          <p:cNvGrpSpPr/>
          <p:nvPr/>
        </p:nvGrpSpPr>
        <p:grpSpPr>
          <a:xfrm>
            <a:off x="15509268" y="7501873"/>
            <a:ext cx="845826" cy="845826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FF5252"/>
              </a:solidFill>
              <a:prstDash val="solid"/>
              <a:miter/>
            </a:ln>
          </p:spPr>
          <p:txBody>
            <a:bodyPr/>
            <a:lstStyle/>
            <a:p>
              <a:endParaRPr lang="nl-BE">
                <a:highlight>
                  <a:srgbClr val="F36F23"/>
                </a:highlight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>
                <a:highlight>
                  <a:srgbClr val="F36F23"/>
                </a:highlight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15797292" y="7764141"/>
            <a:ext cx="193577" cy="321290"/>
          </a:xfrm>
          <a:custGeom>
            <a:avLst/>
            <a:gdLst/>
            <a:ahLst/>
            <a:cxnLst/>
            <a:rect l="l" t="t" r="r" b="b"/>
            <a:pathLst>
              <a:path w="193577" h="321290">
                <a:moveTo>
                  <a:pt x="0" y="0"/>
                </a:moveTo>
                <a:lnTo>
                  <a:pt x="193577" y="0"/>
                </a:lnTo>
                <a:lnTo>
                  <a:pt x="193577" y="321290"/>
                </a:lnTo>
                <a:lnTo>
                  <a:pt x="0" y="3212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17" name="Group 17"/>
          <p:cNvGrpSpPr/>
          <p:nvPr/>
        </p:nvGrpSpPr>
        <p:grpSpPr>
          <a:xfrm>
            <a:off x="16566039" y="7501873"/>
            <a:ext cx="845826" cy="845826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252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nl-BE">
                <a:highlight>
                  <a:srgbClr val="F36F23"/>
                </a:highlight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>
                <a:highlight>
                  <a:srgbClr val="F36F23"/>
                </a:highlight>
              </a:endParaRPr>
            </a:p>
          </p:txBody>
        </p:sp>
      </p:grpSp>
      <p:sp>
        <p:nvSpPr>
          <p:cNvPr id="20" name="Freeform 20"/>
          <p:cNvSpPr/>
          <p:nvPr/>
        </p:nvSpPr>
        <p:spPr>
          <a:xfrm rot="-10800000">
            <a:off x="16930263" y="7764141"/>
            <a:ext cx="193577" cy="321290"/>
          </a:xfrm>
          <a:custGeom>
            <a:avLst/>
            <a:gdLst/>
            <a:ahLst/>
            <a:cxnLst/>
            <a:rect l="l" t="t" r="r" b="b"/>
            <a:pathLst>
              <a:path w="193577" h="321290">
                <a:moveTo>
                  <a:pt x="0" y="0"/>
                </a:moveTo>
                <a:lnTo>
                  <a:pt x="193578" y="0"/>
                </a:lnTo>
                <a:lnTo>
                  <a:pt x="193578" y="321290"/>
                </a:lnTo>
                <a:lnTo>
                  <a:pt x="0" y="3212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2" name="TextBox 22"/>
          <p:cNvSpPr txBox="1"/>
          <p:nvPr/>
        </p:nvSpPr>
        <p:spPr>
          <a:xfrm>
            <a:off x="697280" y="6800298"/>
            <a:ext cx="3805408" cy="4290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637"/>
              </a:lnSpc>
            </a:pPr>
            <a:r>
              <a:rPr lang="en-US" sz="2597" dirty="0">
                <a:solidFill>
                  <a:srgbClr val="FFFFFF"/>
                </a:solidFill>
                <a:latin typeface="Work Sans Medium" panose="00000600000000000000" pitchFamily="50" charset="0"/>
              </a:rPr>
              <a:t>PLENARY SESSIONS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617277" y="5557620"/>
            <a:ext cx="3738912" cy="814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62"/>
              </a:lnSpc>
            </a:pPr>
            <a:r>
              <a:rPr lang="en-US" sz="2330" dirty="0">
                <a:solidFill>
                  <a:srgbClr val="FFFFFF"/>
                </a:solidFill>
                <a:latin typeface="Work Sans Medium" panose="00000600000000000000" pitchFamily="50" charset="0"/>
              </a:rPr>
              <a:t>POSTER SESSIONS &amp; </a:t>
            </a:r>
            <a:br>
              <a:rPr lang="en-US" sz="2330" dirty="0">
                <a:solidFill>
                  <a:srgbClr val="FFFFFF"/>
                </a:solidFill>
                <a:latin typeface="Work Sans Medium" panose="00000600000000000000" pitchFamily="50" charset="0"/>
              </a:rPr>
            </a:br>
            <a:r>
              <a:rPr lang="en-US" sz="2330" dirty="0">
                <a:solidFill>
                  <a:srgbClr val="FFFFFF"/>
                </a:solidFill>
                <a:latin typeface="Work Sans Medium" panose="00000600000000000000" pitchFamily="50" charset="0"/>
              </a:rPr>
              <a:t>EXHIBITION SPACE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826658" y="5527524"/>
            <a:ext cx="2697980" cy="4010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62"/>
              </a:lnSpc>
            </a:pPr>
            <a:r>
              <a:rPr lang="en-US" sz="2330" dirty="0">
                <a:solidFill>
                  <a:srgbClr val="FFFFFF"/>
                </a:solidFill>
                <a:latin typeface="Work Sans Medium" panose="00000600000000000000" pitchFamily="50" charset="0"/>
              </a:rPr>
              <a:t>SOCIAL EVENTS</a:t>
            </a:r>
          </a:p>
        </p:txBody>
      </p:sp>
      <p:grpSp>
        <p:nvGrpSpPr>
          <p:cNvPr id="35" name="Group 16">
            <a:extLst>
              <a:ext uri="{FF2B5EF4-FFF2-40B4-BE49-F238E27FC236}">
                <a16:creationId xmlns:a16="http://schemas.microsoft.com/office/drawing/2014/main" id="{7777879C-5871-F6C7-B904-12F0D9DE38D3}"/>
              </a:ext>
            </a:extLst>
          </p:cNvPr>
          <p:cNvGrpSpPr/>
          <p:nvPr/>
        </p:nvGrpSpPr>
        <p:grpSpPr>
          <a:xfrm>
            <a:off x="13127296" y="8991568"/>
            <a:ext cx="4779704" cy="1082954"/>
            <a:chOff x="0" y="0"/>
            <a:chExt cx="6372938" cy="1443939"/>
          </a:xfrm>
        </p:grpSpPr>
        <p:grpSp>
          <p:nvGrpSpPr>
            <p:cNvPr id="36" name="Group 17">
              <a:extLst>
                <a:ext uri="{FF2B5EF4-FFF2-40B4-BE49-F238E27FC236}">
                  <a16:creationId xmlns:a16="http://schemas.microsoft.com/office/drawing/2014/main" id="{5A4D924A-038E-354F-B55F-D00ABFC979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95631"/>
              <a:ext cx="1095308" cy="1252689"/>
              <a:chOff x="0" y="0"/>
              <a:chExt cx="916724" cy="1048449"/>
            </a:xfrm>
          </p:grpSpPr>
          <p:sp>
            <p:nvSpPr>
              <p:cNvPr id="74" name="Freeform 18">
                <a:extLst>
                  <a:ext uri="{FF2B5EF4-FFF2-40B4-BE49-F238E27FC236}">
                    <a16:creationId xmlns:a16="http://schemas.microsoft.com/office/drawing/2014/main" id="{050B489F-8281-B403-E93A-A265078B882C}"/>
                  </a:ext>
                </a:extLst>
              </p:cNvPr>
              <p:cNvSpPr/>
              <p:nvPr/>
            </p:nvSpPr>
            <p:spPr>
              <a:xfrm>
                <a:off x="0" y="0"/>
                <a:ext cx="919480" cy="1048512"/>
              </a:xfrm>
              <a:custGeom>
                <a:avLst/>
                <a:gdLst/>
                <a:ahLst/>
                <a:cxnLst/>
                <a:rect l="l" t="t" r="r" b="b"/>
                <a:pathLst>
                  <a:path w="919480" h="1048512">
                    <a:moveTo>
                      <a:pt x="909066" y="845058"/>
                    </a:moveTo>
                    <a:cubicBezTo>
                      <a:pt x="899414" y="836168"/>
                      <a:pt x="884428" y="836803"/>
                      <a:pt x="875538" y="846455"/>
                    </a:cubicBezTo>
                    <a:cubicBezTo>
                      <a:pt x="785368" y="944626"/>
                      <a:pt x="657352" y="1001014"/>
                      <a:pt x="524129" y="1001014"/>
                    </a:cubicBezTo>
                    <a:cubicBezTo>
                      <a:pt x="261239" y="1001014"/>
                      <a:pt x="47371" y="787146"/>
                      <a:pt x="47371" y="524256"/>
                    </a:cubicBezTo>
                    <a:cubicBezTo>
                      <a:pt x="47371" y="261366"/>
                      <a:pt x="261366" y="47371"/>
                      <a:pt x="524256" y="47371"/>
                    </a:cubicBezTo>
                    <a:cubicBezTo>
                      <a:pt x="643763" y="47371"/>
                      <a:pt x="756666" y="91059"/>
                      <a:pt x="844550" y="170942"/>
                    </a:cubicBezTo>
                    <a:lnTo>
                      <a:pt x="518160" y="497205"/>
                    </a:lnTo>
                    <a:cubicBezTo>
                      <a:pt x="508889" y="506476"/>
                      <a:pt x="508889" y="521462"/>
                      <a:pt x="518160" y="530733"/>
                    </a:cubicBezTo>
                    <a:lnTo>
                      <a:pt x="528828" y="537718"/>
                    </a:lnTo>
                    <a:cubicBezTo>
                      <a:pt x="541020" y="537718"/>
                      <a:pt x="546989" y="535432"/>
                      <a:pt x="551688" y="530733"/>
                    </a:cubicBezTo>
                    <a:lnTo>
                      <a:pt x="895096" y="187325"/>
                    </a:lnTo>
                    <a:cubicBezTo>
                      <a:pt x="904367" y="178054"/>
                      <a:pt x="904367" y="163068"/>
                      <a:pt x="895096" y="153797"/>
                    </a:cubicBezTo>
                    <a:cubicBezTo>
                      <a:pt x="796163" y="54610"/>
                      <a:pt x="664337" y="0"/>
                      <a:pt x="524256" y="0"/>
                    </a:cubicBezTo>
                    <a:cubicBezTo>
                      <a:pt x="235204" y="0"/>
                      <a:pt x="0" y="235204"/>
                      <a:pt x="0" y="524256"/>
                    </a:cubicBezTo>
                    <a:cubicBezTo>
                      <a:pt x="0" y="813308"/>
                      <a:pt x="235204" y="1048512"/>
                      <a:pt x="524256" y="1048512"/>
                    </a:cubicBezTo>
                    <a:cubicBezTo>
                      <a:pt x="670687" y="1048512"/>
                      <a:pt x="811403" y="986536"/>
                      <a:pt x="910590" y="878586"/>
                    </a:cubicBezTo>
                    <a:cubicBezTo>
                      <a:pt x="919480" y="868934"/>
                      <a:pt x="918845" y="853948"/>
                      <a:pt x="909193" y="845058"/>
                    </a:cubicBezTo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37" name="Group 19">
              <a:extLst>
                <a:ext uri="{FF2B5EF4-FFF2-40B4-BE49-F238E27FC236}">
                  <a16:creationId xmlns:a16="http://schemas.microsoft.com/office/drawing/2014/main" id="{67BB82DE-D145-64C3-6D27-C1D3511CD8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64901" y="0"/>
              <a:ext cx="1227231" cy="1443939"/>
              <a:chOff x="0" y="0"/>
              <a:chExt cx="1027138" cy="1208519"/>
            </a:xfrm>
          </p:grpSpPr>
          <p:sp>
            <p:nvSpPr>
              <p:cNvPr id="67" name="Freeform 20">
                <a:extLst>
                  <a:ext uri="{FF2B5EF4-FFF2-40B4-BE49-F238E27FC236}">
                    <a16:creationId xmlns:a16="http://schemas.microsoft.com/office/drawing/2014/main" id="{373A48CD-F90B-7B7C-5A10-41D63E905E09}"/>
                  </a:ext>
                </a:extLst>
              </p:cNvPr>
              <p:cNvSpPr/>
              <p:nvPr/>
            </p:nvSpPr>
            <p:spPr>
              <a:xfrm>
                <a:off x="63500" y="167513"/>
                <a:ext cx="895731" cy="977392"/>
              </a:xfrm>
              <a:custGeom>
                <a:avLst/>
                <a:gdLst/>
                <a:ahLst/>
                <a:cxnLst/>
                <a:rect l="l" t="t" r="r" b="b"/>
                <a:pathLst>
                  <a:path w="895731" h="977392">
                    <a:moveTo>
                      <a:pt x="706374" y="605790"/>
                    </a:moveTo>
                    <a:cubicBezTo>
                      <a:pt x="663829" y="648208"/>
                      <a:pt x="605663" y="671957"/>
                      <a:pt x="540766" y="671957"/>
                    </a:cubicBezTo>
                    <a:cubicBezTo>
                      <a:pt x="410972" y="671957"/>
                      <a:pt x="305689" y="566674"/>
                      <a:pt x="305689" y="436880"/>
                    </a:cubicBezTo>
                    <a:cubicBezTo>
                      <a:pt x="305689" y="353822"/>
                      <a:pt x="348869" y="281051"/>
                      <a:pt x="413893" y="239141"/>
                    </a:cubicBezTo>
                    <a:lnTo>
                      <a:pt x="221996" y="0"/>
                    </a:lnTo>
                    <a:cubicBezTo>
                      <a:pt x="208026" y="10287"/>
                      <a:pt x="194437" y="21082"/>
                      <a:pt x="181483" y="32639"/>
                    </a:cubicBezTo>
                    <a:lnTo>
                      <a:pt x="372364" y="272796"/>
                    </a:lnTo>
                    <a:lnTo>
                      <a:pt x="132588" y="82296"/>
                    </a:lnTo>
                    <a:cubicBezTo>
                      <a:pt x="121158" y="95377"/>
                      <a:pt x="110490" y="108966"/>
                      <a:pt x="100330" y="123190"/>
                    </a:cubicBezTo>
                    <a:lnTo>
                      <a:pt x="339344" y="314960"/>
                    </a:lnTo>
                    <a:lnTo>
                      <a:pt x="63373" y="182499"/>
                    </a:lnTo>
                    <a:cubicBezTo>
                      <a:pt x="55245" y="197739"/>
                      <a:pt x="47879" y="213360"/>
                      <a:pt x="41275" y="229362"/>
                    </a:cubicBezTo>
                    <a:lnTo>
                      <a:pt x="317119" y="363093"/>
                    </a:lnTo>
                    <a:lnTo>
                      <a:pt x="18669" y="295783"/>
                    </a:lnTo>
                    <a:cubicBezTo>
                      <a:pt x="14224" y="312293"/>
                      <a:pt x="10541" y="329184"/>
                      <a:pt x="7620" y="346329"/>
                    </a:cubicBezTo>
                    <a:lnTo>
                      <a:pt x="304165" y="414401"/>
                    </a:lnTo>
                    <a:lnTo>
                      <a:pt x="508" y="415290"/>
                    </a:lnTo>
                    <a:cubicBezTo>
                      <a:pt x="254" y="422402"/>
                      <a:pt x="0" y="429514"/>
                      <a:pt x="0" y="436753"/>
                    </a:cubicBezTo>
                    <a:lnTo>
                      <a:pt x="889" y="467487"/>
                    </a:lnTo>
                    <a:lnTo>
                      <a:pt x="304165" y="468376"/>
                    </a:lnTo>
                    <a:lnTo>
                      <a:pt x="9271" y="536067"/>
                    </a:lnTo>
                    <a:cubicBezTo>
                      <a:pt x="12446" y="553212"/>
                      <a:pt x="16383" y="569976"/>
                      <a:pt x="21209" y="586486"/>
                    </a:cubicBezTo>
                    <a:lnTo>
                      <a:pt x="317119" y="519811"/>
                    </a:lnTo>
                    <a:lnTo>
                      <a:pt x="44577" y="651764"/>
                    </a:lnTo>
                    <a:cubicBezTo>
                      <a:pt x="51435" y="667639"/>
                      <a:pt x="59055" y="683133"/>
                      <a:pt x="67437" y="698246"/>
                    </a:cubicBezTo>
                    <a:lnTo>
                      <a:pt x="339344" y="567817"/>
                    </a:lnTo>
                    <a:lnTo>
                      <a:pt x="104521" y="756285"/>
                    </a:lnTo>
                    <a:cubicBezTo>
                      <a:pt x="114808" y="770255"/>
                      <a:pt x="125730" y="783844"/>
                      <a:pt x="137287" y="796671"/>
                    </a:cubicBezTo>
                    <a:lnTo>
                      <a:pt x="372364" y="609981"/>
                    </a:lnTo>
                    <a:lnTo>
                      <a:pt x="185928" y="844550"/>
                    </a:lnTo>
                    <a:cubicBezTo>
                      <a:pt x="199009" y="855980"/>
                      <a:pt x="212598" y="866648"/>
                      <a:pt x="226822" y="876808"/>
                    </a:cubicBezTo>
                    <a:lnTo>
                      <a:pt x="414528" y="642874"/>
                    </a:lnTo>
                    <a:lnTo>
                      <a:pt x="284734" y="913130"/>
                    </a:lnTo>
                    <a:cubicBezTo>
                      <a:pt x="299847" y="921258"/>
                      <a:pt x="315468" y="928751"/>
                      <a:pt x="331470" y="935482"/>
                    </a:cubicBezTo>
                    <a:lnTo>
                      <a:pt x="462534" y="665226"/>
                    </a:lnTo>
                    <a:lnTo>
                      <a:pt x="396494" y="957961"/>
                    </a:lnTo>
                    <a:cubicBezTo>
                      <a:pt x="413004" y="962533"/>
                      <a:pt x="429895" y="966343"/>
                      <a:pt x="447040" y="969264"/>
                    </a:cubicBezTo>
                    <a:lnTo>
                      <a:pt x="513842" y="678053"/>
                    </a:lnTo>
                    <a:lnTo>
                      <a:pt x="514731" y="976757"/>
                    </a:lnTo>
                    <a:cubicBezTo>
                      <a:pt x="523367" y="977138"/>
                      <a:pt x="532003" y="977392"/>
                      <a:pt x="540766" y="977392"/>
                    </a:cubicBezTo>
                    <a:lnTo>
                      <a:pt x="567055" y="976757"/>
                    </a:lnTo>
                    <a:lnTo>
                      <a:pt x="567944" y="678053"/>
                    </a:lnTo>
                    <a:lnTo>
                      <a:pt x="634746" y="969137"/>
                    </a:lnTo>
                    <a:cubicBezTo>
                      <a:pt x="651891" y="966089"/>
                      <a:pt x="668782" y="962406"/>
                      <a:pt x="685292" y="957834"/>
                    </a:cubicBezTo>
                    <a:lnTo>
                      <a:pt x="619252" y="665226"/>
                    </a:lnTo>
                    <a:lnTo>
                      <a:pt x="750189" y="935482"/>
                    </a:lnTo>
                    <a:cubicBezTo>
                      <a:pt x="766191" y="928751"/>
                      <a:pt x="781812" y="921258"/>
                      <a:pt x="796925" y="913130"/>
                    </a:cubicBezTo>
                    <a:lnTo>
                      <a:pt x="667258" y="642874"/>
                    </a:lnTo>
                    <a:lnTo>
                      <a:pt x="854964" y="876808"/>
                    </a:lnTo>
                    <a:cubicBezTo>
                      <a:pt x="869061" y="866648"/>
                      <a:pt x="882650" y="855980"/>
                      <a:pt x="895731" y="844550"/>
                    </a:cubicBezTo>
                    <a:close/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8" name="Freeform 21">
                <a:extLst>
                  <a:ext uri="{FF2B5EF4-FFF2-40B4-BE49-F238E27FC236}">
                    <a16:creationId xmlns:a16="http://schemas.microsoft.com/office/drawing/2014/main" id="{67782798-2C35-75E7-0A4E-4DD6A5B2962B}"/>
                  </a:ext>
                </a:extLst>
              </p:cNvPr>
              <p:cNvSpPr/>
              <p:nvPr/>
            </p:nvSpPr>
            <p:spPr>
              <a:xfrm>
                <a:off x="577469" y="63500"/>
                <a:ext cx="53848" cy="307340"/>
              </a:xfrm>
              <a:custGeom>
                <a:avLst/>
                <a:gdLst/>
                <a:ahLst/>
                <a:cxnLst/>
                <a:rect l="l" t="t" r="r" b="b"/>
                <a:pathLst>
                  <a:path w="53848" h="307340">
                    <a:moveTo>
                      <a:pt x="26797" y="305689"/>
                    </a:moveTo>
                    <a:lnTo>
                      <a:pt x="53848" y="307340"/>
                    </a:lnTo>
                    <a:lnTo>
                      <a:pt x="52959" y="635"/>
                    </a:lnTo>
                    <a:cubicBezTo>
                      <a:pt x="44323" y="254"/>
                      <a:pt x="35560" y="0"/>
                      <a:pt x="26797" y="0"/>
                    </a:cubicBezTo>
                    <a:lnTo>
                      <a:pt x="889" y="635"/>
                    </a:lnTo>
                    <a:lnTo>
                      <a:pt x="0" y="307213"/>
                    </a:lnTo>
                    <a:cubicBezTo>
                      <a:pt x="8763" y="306197"/>
                      <a:pt x="17780" y="305562"/>
                      <a:pt x="26797" y="305562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9" name="Freeform 22">
                <a:extLst>
                  <a:ext uri="{FF2B5EF4-FFF2-40B4-BE49-F238E27FC236}">
                    <a16:creationId xmlns:a16="http://schemas.microsoft.com/office/drawing/2014/main" id="{8B36CD86-BAD6-2F73-EB6D-C163DBBDB31A}"/>
                  </a:ext>
                </a:extLst>
              </p:cNvPr>
              <p:cNvSpPr/>
              <p:nvPr/>
            </p:nvSpPr>
            <p:spPr>
              <a:xfrm>
                <a:off x="683641" y="107188"/>
                <a:ext cx="180340" cy="299466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299466">
                    <a:moveTo>
                      <a:pt x="47498" y="299466"/>
                    </a:moveTo>
                    <a:lnTo>
                      <a:pt x="180340" y="22733"/>
                    </a:lnTo>
                    <a:cubicBezTo>
                      <a:pt x="165227" y="14478"/>
                      <a:pt x="149733" y="6858"/>
                      <a:pt x="133731" y="0"/>
                    </a:cubicBezTo>
                    <a:lnTo>
                      <a:pt x="0" y="275971"/>
                    </a:lnTo>
                    <a:cubicBezTo>
                      <a:pt x="16764" y="282067"/>
                      <a:pt x="32766" y="289814"/>
                      <a:pt x="47498" y="299339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70" name="Freeform 23">
                <a:extLst>
                  <a:ext uri="{FF2B5EF4-FFF2-40B4-BE49-F238E27FC236}">
                    <a16:creationId xmlns:a16="http://schemas.microsoft.com/office/drawing/2014/main" id="{8F4134F9-307B-FE54-237C-2A685894EF07}"/>
                  </a:ext>
                </a:extLst>
              </p:cNvPr>
              <p:cNvSpPr/>
              <p:nvPr/>
            </p:nvSpPr>
            <p:spPr>
              <a:xfrm>
                <a:off x="631698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51435" y="310896"/>
                    </a:moveTo>
                    <a:lnTo>
                      <a:pt x="118999" y="11557"/>
                    </a:lnTo>
                    <a:cubicBezTo>
                      <a:pt x="102489" y="6985"/>
                      <a:pt x="85725" y="3048"/>
                      <a:pt x="68580" y="0"/>
                    </a:cubicBezTo>
                    <a:lnTo>
                      <a:pt x="0" y="298704"/>
                    </a:lnTo>
                    <a:cubicBezTo>
                      <a:pt x="17907" y="300736"/>
                      <a:pt x="35052" y="304927"/>
                      <a:pt x="51562" y="310896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71" name="Freeform 24">
                <a:extLst>
                  <a:ext uri="{FF2B5EF4-FFF2-40B4-BE49-F238E27FC236}">
                    <a16:creationId xmlns:a16="http://schemas.microsoft.com/office/drawing/2014/main" id="{03CFE4BC-7E7A-76F6-54FF-6C254A9A291F}"/>
                  </a:ext>
                </a:extLst>
              </p:cNvPr>
              <p:cNvSpPr/>
              <p:nvPr/>
            </p:nvSpPr>
            <p:spPr>
              <a:xfrm>
                <a:off x="344678" y="107061"/>
                <a:ext cx="180467" cy="299339"/>
              </a:xfrm>
              <a:custGeom>
                <a:avLst/>
                <a:gdLst/>
                <a:ahLst/>
                <a:cxnLst/>
                <a:rect l="l" t="t" r="r" b="b"/>
                <a:pathLst>
                  <a:path w="180467" h="299339">
                    <a:moveTo>
                      <a:pt x="180467" y="276098"/>
                    </a:moveTo>
                    <a:lnTo>
                      <a:pt x="46609" y="0"/>
                    </a:lnTo>
                    <a:cubicBezTo>
                      <a:pt x="30607" y="6858"/>
                      <a:pt x="15113" y="14351"/>
                      <a:pt x="0" y="22733"/>
                    </a:cubicBezTo>
                    <a:lnTo>
                      <a:pt x="132842" y="299339"/>
                    </a:lnTo>
                    <a:cubicBezTo>
                      <a:pt x="147701" y="289814"/>
                      <a:pt x="163576" y="282067"/>
                      <a:pt x="180467" y="27597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72" name="Freeform 25">
                <a:extLst>
                  <a:ext uri="{FF2B5EF4-FFF2-40B4-BE49-F238E27FC236}">
                    <a16:creationId xmlns:a16="http://schemas.microsoft.com/office/drawing/2014/main" id="{6E079A1B-ED54-43BB-1E12-7D0CF2380764}"/>
                  </a:ext>
                </a:extLst>
              </p:cNvPr>
              <p:cNvSpPr/>
              <p:nvPr/>
            </p:nvSpPr>
            <p:spPr>
              <a:xfrm>
                <a:off x="458216" y="72136"/>
                <a:ext cx="118999" cy="310896"/>
              </a:xfrm>
              <a:custGeom>
                <a:avLst/>
                <a:gdLst/>
                <a:ahLst/>
                <a:cxnLst/>
                <a:rect l="l" t="t" r="r" b="b"/>
                <a:pathLst>
                  <a:path w="118999" h="310896">
                    <a:moveTo>
                      <a:pt x="118872" y="298704"/>
                    </a:moveTo>
                    <a:lnTo>
                      <a:pt x="50419" y="0"/>
                    </a:lnTo>
                    <a:cubicBezTo>
                      <a:pt x="33274" y="3048"/>
                      <a:pt x="16510" y="6858"/>
                      <a:pt x="0" y="11557"/>
                    </a:cubicBezTo>
                    <a:lnTo>
                      <a:pt x="67437" y="310896"/>
                    </a:lnTo>
                    <a:cubicBezTo>
                      <a:pt x="83820" y="305054"/>
                      <a:pt x="101092" y="300863"/>
                      <a:pt x="118999" y="298831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73" name="Freeform 26">
                <a:extLst>
                  <a:ext uri="{FF2B5EF4-FFF2-40B4-BE49-F238E27FC236}">
                    <a16:creationId xmlns:a16="http://schemas.microsoft.com/office/drawing/2014/main" id="{DDA334EC-C910-848B-06D5-D88B7D402C88}"/>
                  </a:ext>
                </a:extLst>
              </p:cNvPr>
              <p:cNvSpPr/>
              <p:nvPr/>
            </p:nvSpPr>
            <p:spPr>
              <a:xfrm>
                <a:off x="731393" y="167767"/>
                <a:ext cx="232283" cy="270510"/>
              </a:xfrm>
              <a:custGeom>
                <a:avLst/>
                <a:gdLst/>
                <a:ahLst/>
                <a:cxnLst/>
                <a:rect l="l" t="t" r="r" b="b"/>
                <a:pathLst>
                  <a:path w="232283" h="270510">
                    <a:moveTo>
                      <a:pt x="39370" y="270510"/>
                    </a:moveTo>
                    <a:lnTo>
                      <a:pt x="232283" y="32639"/>
                    </a:lnTo>
                    <a:cubicBezTo>
                      <a:pt x="219329" y="21082"/>
                      <a:pt x="205867" y="10160"/>
                      <a:pt x="191897" y="0"/>
                    </a:cubicBezTo>
                    <a:lnTo>
                      <a:pt x="0" y="238887"/>
                    </a:lnTo>
                    <a:cubicBezTo>
                      <a:pt x="14224" y="248031"/>
                      <a:pt x="27432" y="258572"/>
                      <a:pt x="39370" y="270510"/>
                    </a:cubicBezTo>
                  </a:path>
                </a:pathLst>
              </a:custGeom>
              <a:solidFill>
                <a:srgbClr val="F36F23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38" name="Group 27">
              <a:extLst>
                <a:ext uri="{FF2B5EF4-FFF2-40B4-BE49-F238E27FC236}">
                  <a16:creationId xmlns:a16="http://schemas.microsoft.com/office/drawing/2014/main" id="{067220F4-A558-3490-C8D0-DBE73214C1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44493" y="5975"/>
              <a:ext cx="1230338" cy="1432672"/>
              <a:chOff x="0" y="0"/>
              <a:chExt cx="1029729" cy="1199083"/>
            </a:xfrm>
          </p:grpSpPr>
          <p:sp>
            <p:nvSpPr>
              <p:cNvPr id="43" name="Freeform 28">
                <a:extLst>
                  <a:ext uri="{FF2B5EF4-FFF2-40B4-BE49-F238E27FC236}">
                    <a16:creationId xmlns:a16="http://schemas.microsoft.com/office/drawing/2014/main" id="{27E4AE69-9B3D-A64A-1C68-01254518FCA4}"/>
                  </a:ext>
                </a:extLst>
              </p:cNvPr>
              <p:cNvSpPr/>
              <p:nvPr/>
            </p:nvSpPr>
            <p:spPr>
              <a:xfrm>
                <a:off x="66040" y="470535"/>
                <a:ext cx="243205" cy="104521"/>
              </a:xfrm>
              <a:custGeom>
                <a:avLst/>
                <a:gdLst/>
                <a:ahLst/>
                <a:cxnLst/>
                <a:rect l="l" t="t" r="r" b="b"/>
                <a:pathLst>
                  <a:path w="243205" h="104521">
                    <a:moveTo>
                      <a:pt x="197231" y="27178"/>
                    </a:moveTo>
                    <a:cubicBezTo>
                      <a:pt x="185928" y="11303"/>
                      <a:pt x="160655" y="0"/>
                      <a:pt x="141224" y="2159"/>
                    </a:cubicBezTo>
                    <a:lnTo>
                      <a:pt x="42799" y="13081"/>
                    </a:lnTo>
                    <a:cubicBezTo>
                      <a:pt x="23368" y="15240"/>
                      <a:pt x="5334" y="29972"/>
                      <a:pt x="2667" y="45847"/>
                    </a:cubicBezTo>
                    <a:cubicBezTo>
                      <a:pt x="0" y="61722"/>
                      <a:pt x="12446" y="104521"/>
                      <a:pt x="32004" y="104521"/>
                    </a:cubicBezTo>
                    <a:lnTo>
                      <a:pt x="216916" y="104521"/>
                    </a:lnTo>
                    <a:cubicBezTo>
                      <a:pt x="236474" y="104521"/>
                      <a:pt x="243205" y="91567"/>
                      <a:pt x="231775" y="75565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4" name="Freeform 29">
                <a:extLst>
                  <a:ext uri="{FF2B5EF4-FFF2-40B4-BE49-F238E27FC236}">
                    <a16:creationId xmlns:a16="http://schemas.microsoft.com/office/drawing/2014/main" id="{00EB2A29-D9D0-C773-A1AE-41BB819352D1}"/>
                  </a:ext>
                </a:extLst>
              </p:cNvPr>
              <p:cNvSpPr/>
              <p:nvPr/>
            </p:nvSpPr>
            <p:spPr>
              <a:xfrm>
                <a:off x="62865" y="615950"/>
                <a:ext cx="244348" cy="92075"/>
              </a:xfrm>
              <a:custGeom>
                <a:avLst/>
                <a:gdLst/>
                <a:ahLst/>
                <a:cxnLst/>
                <a:rect l="l" t="t" r="r" b="b"/>
                <a:pathLst>
                  <a:path w="244348" h="92075">
                    <a:moveTo>
                      <a:pt x="232156" y="27686"/>
                    </a:moveTo>
                    <a:cubicBezTo>
                      <a:pt x="244348" y="12446"/>
                      <a:pt x="238379" y="0"/>
                      <a:pt x="218821" y="0"/>
                    </a:cubicBezTo>
                    <a:lnTo>
                      <a:pt x="34925" y="0"/>
                    </a:lnTo>
                    <a:cubicBezTo>
                      <a:pt x="15367" y="0"/>
                      <a:pt x="0" y="9906"/>
                      <a:pt x="635" y="22098"/>
                    </a:cubicBezTo>
                    <a:cubicBezTo>
                      <a:pt x="1270" y="34290"/>
                      <a:pt x="20955" y="68453"/>
                      <a:pt x="40259" y="71628"/>
                    </a:cubicBezTo>
                    <a:lnTo>
                      <a:pt x="143510" y="88900"/>
                    </a:lnTo>
                    <a:cubicBezTo>
                      <a:pt x="162814" y="92075"/>
                      <a:pt x="188595" y="82296"/>
                      <a:pt x="200787" y="66929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5" name="Freeform 30">
                <a:extLst>
                  <a:ext uri="{FF2B5EF4-FFF2-40B4-BE49-F238E27FC236}">
                    <a16:creationId xmlns:a16="http://schemas.microsoft.com/office/drawing/2014/main" id="{D321E979-6554-CC7F-69B9-E600902B5263}"/>
                  </a:ext>
                </a:extLst>
              </p:cNvPr>
              <p:cNvSpPr/>
              <p:nvPr/>
            </p:nvSpPr>
            <p:spPr>
              <a:xfrm>
                <a:off x="89789" y="335788"/>
                <a:ext cx="116205" cy="107823"/>
              </a:xfrm>
              <a:custGeom>
                <a:avLst/>
                <a:gdLst/>
                <a:ahLst/>
                <a:cxnLst/>
                <a:rect l="l" t="t" r="r" b="b"/>
                <a:pathLst>
                  <a:path w="116205" h="107823">
                    <a:moveTo>
                      <a:pt x="69088" y="15875"/>
                    </a:moveTo>
                    <a:cubicBezTo>
                      <a:pt x="57785" y="0"/>
                      <a:pt x="41021" y="1143"/>
                      <a:pt x="32131" y="18542"/>
                    </a:cubicBezTo>
                    <a:lnTo>
                      <a:pt x="6731" y="76200"/>
                    </a:lnTo>
                    <a:cubicBezTo>
                      <a:pt x="0" y="94488"/>
                      <a:pt x="10287" y="107823"/>
                      <a:pt x="29718" y="105664"/>
                    </a:cubicBezTo>
                    <a:lnTo>
                      <a:pt x="90170" y="98933"/>
                    </a:lnTo>
                    <a:cubicBezTo>
                      <a:pt x="109601" y="96774"/>
                      <a:pt x="116205" y="82042"/>
                      <a:pt x="104775" y="6604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6" name="Freeform 31">
                <a:extLst>
                  <a:ext uri="{FF2B5EF4-FFF2-40B4-BE49-F238E27FC236}">
                    <a16:creationId xmlns:a16="http://schemas.microsoft.com/office/drawing/2014/main" id="{9796729B-73EC-ACC9-B0E2-E8E1FB886446}"/>
                  </a:ext>
                </a:extLst>
              </p:cNvPr>
              <p:cNvSpPr/>
              <p:nvPr/>
            </p:nvSpPr>
            <p:spPr>
              <a:xfrm>
                <a:off x="171577" y="240284"/>
                <a:ext cx="203073" cy="183642"/>
              </a:xfrm>
              <a:custGeom>
                <a:avLst/>
                <a:gdLst/>
                <a:ahLst/>
                <a:cxnLst/>
                <a:rect l="l" t="t" r="r" b="b"/>
                <a:pathLst>
                  <a:path w="203073" h="183642">
                    <a:moveTo>
                      <a:pt x="179070" y="175514"/>
                    </a:moveTo>
                    <a:cubicBezTo>
                      <a:pt x="198501" y="173355"/>
                      <a:pt x="203073" y="160274"/>
                      <a:pt x="189230" y="146431"/>
                    </a:cubicBezTo>
                    <a:lnTo>
                      <a:pt x="59944" y="17272"/>
                    </a:lnTo>
                    <a:cubicBezTo>
                      <a:pt x="46101" y="3429"/>
                      <a:pt x="27940" y="0"/>
                      <a:pt x="19558" y="9652"/>
                    </a:cubicBezTo>
                    <a:cubicBezTo>
                      <a:pt x="11176" y="19304"/>
                      <a:pt x="0" y="59055"/>
                      <a:pt x="11430" y="74930"/>
                    </a:cubicBezTo>
                    <a:lnTo>
                      <a:pt x="69596" y="156464"/>
                    </a:lnTo>
                    <a:cubicBezTo>
                      <a:pt x="80899" y="172339"/>
                      <a:pt x="106172" y="183642"/>
                      <a:pt x="125603" y="181483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7" name="Freeform 32">
                <a:extLst>
                  <a:ext uri="{FF2B5EF4-FFF2-40B4-BE49-F238E27FC236}">
                    <a16:creationId xmlns:a16="http://schemas.microsoft.com/office/drawing/2014/main" id="{2E18A2D2-4A08-FD45-75C5-3D64532F34F0}"/>
                  </a:ext>
                </a:extLst>
              </p:cNvPr>
              <p:cNvSpPr/>
              <p:nvPr/>
            </p:nvSpPr>
            <p:spPr>
              <a:xfrm>
                <a:off x="238633" y="818642"/>
                <a:ext cx="188087" cy="204216"/>
              </a:xfrm>
              <a:custGeom>
                <a:avLst/>
                <a:gdLst/>
                <a:ahLst/>
                <a:cxnLst/>
                <a:rect l="l" t="t" r="r" b="b"/>
                <a:pathLst>
                  <a:path w="188087" h="204216">
                    <a:moveTo>
                      <a:pt x="180594" y="24003"/>
                    </a:moveTo>
                    <a:cubicBezTo>
                      <a:pt x="178435" y="4572"/>
                      <a:pt x="165354" y="0"/>
                      <a:pt x="151511" y="13843"/>
                    </a:cubicBezTo>
                    <a:lnTo>
                      <a:pt x="17907" y="147447"/>
                    </a:lnTo>
                    <a:cubicBezTo>
                      <a:pt x="4064" y="161290"/>
                      <a:pt x="0" y="178943"/>
                      <a:pt x="8636" y="186690"/>
                    </a:cubicBezTo>
                    <a:cubicBezTo>
                      <a:pt x="17272" y="194437"/>
                      <a:pt x="54737" y="204216"/>
                      <a:pt x="70612" y="192913"/>
                    </a:cubicBezTo>
                    <a:lnTo>
                      <a:pt x="160909" y="128397"/>
                    </a:lnTo>
                    <a:cubicBezTo>
                      <a:pt x="176784" y="117094"/>
                      <a:pt x="188087" y="91821"/>
                      <a:pt x="185928" y="7239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8" name="Freeform 33">
                <a:extLst>
                  <a:ext uri="{FF2B5EF4-FFF2-40B4-BE49-F238E27FC236}">
                    <a16:creationId xmlns:a16="http://schemas.microsoft.com/office/drawing/2014/main" id="{7DC96BAD-0197-D949-5517-6C0B694CBE4D}"/>
                  </a:ext>
                </a:extLst>
              </p:cNvPr>
              <p:cNvSpPr/>
              <p:nvPr/>
            </p:nvSpPr>
            <p:spPr>
              <a:xfrm>
                <a:off x="156210" y="757428"/>
                <a:ext cx="221107" cy="193548"/>
              </a:xfrm>
              <a:custGeom>
                <a:avLst/>
                <a:gdLst/>
                <a:ahLst/>
                <a:cxnLst/>
                <a:rect l="l" t="t" r="r" b="b"/>
                <a:pathLst>
                  <a:path w="221107" h="193548">
                    <a:moveTo>
                      <a:pt x="137160" y="3175"/>
                    </a:moveTo>
                    <a:cubicBezTo>
                      <a:pt x="117856" y="0"/>
                      <a:pt x="92075" y="9779"/>
                      <a:pt x="79883" y="25019"/>
                    </a:cubicBezTo>
                    <a:lnTo>
                      <a:pt x="14478" y="106807"/>
                    </a:lnTo>
                    <a:cubicBezTo>
                      <a:pt x="2286" y="122047"/>
                      <a:pt x="0" y="145415"/>
                      <a:pt x="9398" y="158750"/>
                    </a:cubicBezTo>
                    <a:cubicBezTo>
                      <a:pt x="18796" y="172085"/>
                      <a:pt x="57785" y="193548"/>
                      <a:pt x="71628" y="179705"/>
                    </a:cubicBezTo>
                    <a:lnTo>
                      <a:pt x="207264" y="44069"/>
                    </a:lnTo>
                    <a:cubicBezTo>
                      <a:pt x="221107" y="30226"/>
                      <a:pt x="216662" y="16256"/>
                      <a:pt x="197358" y="13081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49" name="Freeform 34">
                <a:extLst>
                  <a:ext uri="{FF2B5EF4-FFF2-40B4-BE49-F238E27FC236}">
                    <a16:creationId xmlns:a16="http://schemas.microsoft.com/office/drawing/2014/main" id="{2D122BEB-44A1-1A5B-F529-6EFAAB533323}"/>
                  </a:ext>
                </a:extLst>
              </p:cNvPr>
              <p:cNvSpPr/>
              <p:nvPr/>
            </p:nvSpPr>
            <p:spPr>
              <a:xfrm>
                <a:off x="81280" y="727075"/>
                <a:ext cx="121031" cy="115062"/>
              </a:xfrm>
              <a:custGeom>
                <a:avLst/>
                <a:gdLst/>
                <a:ahLst/>
                <a:cxnLst/>
                <a:rect l="l" t="t" r="r" b="b"/>
                <a:pathLst>
                  <a:path w="121031" h="115062">
                    <a:moveTo>
                      <a:pt x="30353" y="3175"/>
                    </a:moveTo>
                    <a:cubicBezTo>
                      <a:pt x="11049" y="0"/>
                      <a:pt x="0" y="12573"/>
                      <a:pt x="5842" y="31242"/>
                    </a:cubicBezTo>
                    <a:lnTo>
                      <a:pt x="30099" y="95250"/>
                    </a:lnTo>
                    <a:cubicBezTo>
                      <a:pt x="38227" y="113030"/>
                      <a:pt x="54864" y="115062"/>
                      <a:pt x="67056" y="99822"/>
                    </a:cubicBezTo>
                    <a:lnTo>
                      <a:pt x="108839" y="47625"/>
                    </a:lnTo>
                    <a:cubicBezTo>
                      <a:pt x="121031" y="32385"/>
                      <a:pt x="115316" y="17272"/>
                      <a:pt x="96012" y="1409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0" name="Freeform 35">
                <a:extLst>
                  <a:ext uri="{FF2B5EF4-FFF2-40B4-BE49-F238E27FC236}">
                    <a16:creationId xmlns:a16="http://schemas.microsoft.com/office/drawing/2014/main" id="{1320F39F-9E40-B160-66E5-52B4DEA60EE9}"/>
                  </a:ext>
                </a:extLst>
              </p:cNvPr>
              <p:cNvSpPr/>
              <p:nvPr/>
            </p:nvSpPr>
            <p:spPr>
              <a:xfrm>
                <a:off x="618744" y="64516"/>
                <a:ext cx="102997" cy="237871"/>
              </a:xfrm>
              <a:custGeom>
                <a:avLst/>
                <a:gdLst/>
                <a:ahLst/>
                <a:cxnLst/>
                <a:rect l="l" t="t" r="r" b="b"/>
                <a:pathLst>
                  <a:path w="102997" h="237871">
                    <a:moveTo>
                      <a:pt x="76200" y="192659"/>
                    </a:moveTo>
                    <a:cubicBezTo>
                      <a:pt x="92075" y="181356"/>
                      <a:pt x="102997" y="156210"/>
                      <a:pt x="100457" y="136779"/>
                    </a:cubicBezTo>
                    <a:lnTo>
                      <a:pt x="88011" y="41656"/>
                    </a:lnTo>
                    <a:cubicBezTo>
                      <a:pt x="85471" y="22225"/>
                      <a:pt x="70993" y="4572"/>
                      <a:pt x="55880" y="2286"/>
                    </a:cubicBezTo>
                    <a:cubicBezTo>
                      <a:pt x="40767" y="0"/>
                      <a:pt x="0" y="13081"/>
                      <a:pt x="0" y="32639"/>
                    </a:cubicBezTo>
                    <a:lnTo>
                      <a:pt x="0" y="211582"/>
                    </a:lnTo>
                    <a:cubicBezTo>
                      <a:pt x="0" y="231140"/>
                      <a:pt x="12954" y="237871"/>
                      <a:pt x="28956" y="226441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1" name="Freeform 36">
                <a:extLst>
                  <a:ext uri="{FF2B5EF4-FFF2-40B4-BE49-F238E27FC236}">
                    <a16:creationId xmlns:a16="http://schemas.microsoft.com/office/drawing/2014/main" id="{57DC32FB-9480-9CFB-DD9F-0201F113DB46}"/>
                  </a:ext>
                </a:extLst>
              </p:cNvPr>
              <p:cNvSpPr/>
              <p:nvPr/>
            </p:nvSpPr>
            <p:spPr>
              <a:xfrm>
                <a:off x="746506" y="86233"/>
                <a:ext cx="109093" cy="114173"/>
              </a:xfrm>
              <a:custGeom>
                <a:avLst/>
                <a:gdLst/>
                <a:ahLst/>
                <a:cxnLst/>
                <a:rect l="l" t="t" r="r" b="b"/>
                <a:pathLst>
                  <a:path w="109093" h="114173">
                    <a:moveTo>
                      <a:pt x="93218" y="67564"/>
                    </a:moveTo>
                    <a:cubicBezTo>
                      <a:pt x="109093" y="56261"/>
                      <a:pt x="107823" y="39751"/>
                      <a:pt x="90297" y="31115"/>
                    </a:cubicBezTo>
                    <a:lnTo>
                      <a:pt x="31496" y="6477"/>
                    </a:lnTo>
                    <a:cubicBezTo>
                      <a:pt x="13081" y="0"/>
                      <a:pt x="0" y="10668"/>
                      <a:pt x="2540" y="29972"/>
                    </a:cubicBezTo>
                    <a:lnTo>
                      <a:pt x="10160" y="88265"/>
                    </a:lnTo>
                    <a:cubicBezTo>
                      <a:pt x="12700" y="107696"/>
                      <a:pt x="27813" y="114173"/>
                      <a:pt x="43688" y="10287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2" name="Freeform 37">
                <a:extLst>
                  <a:ext uri="{FF2B5EF4-FFF2-40B4-BE49-F238E27FC236}">
                    <a16:creationId xmlns:a16="http://schemas.microsoft.com/office/drawing/2014/main" id="{C9ED7198-B189-B37F-7A35-786D32EAB969}"/>
                  </a:ext>
                </a:extLst>
              </p:cNvPr>
              <p:cNvSpPr/>
              <p:nvPr/>
            </p:nvSpPr>
            <p:spPr>
              <a:xfrm>
                <a:off x="769493" y="166116"/>
                <a:ext cx="200406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00406" h="234315">
                    <a:moveTo>
                      <a:pt x="13843" y="210439"/>
                    </a:moveTo>
                    <a:cubicBezTo>
                      <a:pt x="16383" y="229870"/>
                      <a:pt x="29845" y="234315"/>
                      <a:pt x="43561" y="220599"/>
                    </a:cubicBezTo>
                    <a:lnTo>
                      <a:pt x="186055" y="78105"/>
                    </a:lnTo>
                    <a:cubicBezTo>
                      <a:pt x="199898" y="64262"/>
                      <a:pt x="200406" y="43053"/>
                      <a:pt x="187198" y="31115"/>
                    </a:cubicBezTo>
                    <a:cubicBezTo>
                      <a:pt x="173990" y="19177"/>
                      <a:pt x="123444" y="0"/>
                      <a:pt x="107442" y="11303"/>
                    </a:cubicBezTo>
                    <a:lnTo>
                      <a:pt x="26797" y="68834"/>
                    </a:lnTo>
                    <a:cubicBezTo>
                      <a:pt x="10922" y="80137"/>
                      <a:pt x="0" y="105283"/>
                      <a:pt x="2540" y="124714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3" name="Freeform 38">
                <a:extLst>
                  <a:ext uri="{FF2B5EF4-FFF2-40B4-BE49-F238E27FC236}">
                    <a16:creationId xmlns:a16="http://schemas.microsoft.com/office/drawing/2014/main" id="{C93251E8-7563-BD08-5EC3-8ADDB28F55C2}"/>
                  </a:ext>
                </a:extLst>
              </p:cNvPr>
              <p:cNvSpPr/>
              <p:nvPr/>
            </p:nvSpPr>
            <p:spPr>
              <a:xfrm>
                <a:off x="618744" y="291719"/>
                <a:ext cx="126873" cy="117983"/>
              </a:xfrm>
              <a:custGeom>
                <a:avLst/>
                <a:gdLst/>
                <a:ahLst/>
                <a:cxnLst/>
                <a:rect l="l" t="t" r="r" b="b"/>
                <a:pathLst>
                  <a:path w="126873" h="117983">
                    <a:moveTo>
                      <a:pt x="0" y="72263"/>
                    </a:moveTo>
                    <a:cubicBezTo>
                      <a:pt x="0" y="73533"/>
                      <a:pt x="15494" y="78232"/>
                      <a:pt x="34544" y="82804"/>
                    </a:cubicBezTo>
                    <a:lnTo>
                      <a:pt x="98425" y="107950"/>
                    </a:lnTo>
                    <a:cubicBezTo>
                      <a:pt x="115189" y="117983"/>
                      <a:pt x="126873" y="110236"/>
                      <a:pt x="124333" y="90932"/>
                    </a:cubicBezTo>
                    <a:lnTo>
                      <a:pt x="115824" y="25908"/>
                    </a:lnTo>
                    <a:cubicBezTo>
                      <a:pt x="113284" y="6604"/>
                      <a:pt x="98171" y="0"/>
                      <a:pt x="82296" y="11303"/>
                    </a:cubicBezTo>
                    <a:lnTo>
                      <a:pt x="29083" y="49403"/>
                    </a:lnTo>
                    <a:cubicBezTo>
                      <a:pt x="13208" y="60706"/>
                      <a:pt x="127" y="70993"/>
                      <a:pt x="127" y="72263"/>
                    </a:cubicBezTo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4" name="Freeform 39">
                <a:extLst>
                  <a:ext uri="{FF2B5EF4-FFF2-40B4-BE49-F238E27FC236}">
                    <a16:creationId xmlns:a16="http://schemas.microsoft.com/office/drawing/2014/main" id="{32F12357-29A9-F8FE-052C-BA7BC238BB9E}"/>
                  </a:ext>
                </a:extLst>
              </p:cNvPr>
              <p:cNvSpPr/>
              <p:nvPr/>
            </p:nvSpPr>
            <p:spPr>
              <a:xfrm>
                <a:off x="246507" y="158369"/>
                <a:ext cx="184404" cy="211328"/>
              </a:xfrm>
              <a:custGeom>
                <a:avLst/>
                <a:gdLst/>
                <a:ahLst/>
                <a:cxnLst/>
                <a:rect l="l" t="t" r="r" b="b"/>
                <a:pathLst>
                  <a:path w="184404" h="211328">
                    <a:moveTo>
                      <a:pt x="181229" y="132207"/>
                    </a:moveTo>
                    <a:cubicBezTo>
                      <a:pt x="184404" y="112903"/>
                      <a:pt x="174625" y="87122"/>
                      <a:pt x="159258" y="74930"/>
                    </a:cubicBezTo>
                    <a:lnTo>
                      <a:pt x="83820" y="14605"/>
                    </a:lnTo>
                    <a:cubicBezTo>
                      <a:pt x="68580" y="2413"/>
                      <a:pt x="45593" y="0"/>
                      <a:pt x="32893" y="9144"/>
                    </a:cubicBezTo>
                    <a:cubicBezTo>
                      <a:pt x="20193" y="18288"/>
                      <a:pt x="0" y="56515"/>
                      <a:pt x="13843" y="70358"/>
                    </a:cubicBezTo>
                    <a:lnTo>
                      <a:pt x="140970" y="197485"/>
                    </a:lnTo>
                    <a:cubicBezTo>
                      <a:pt x="154813" y="211328"/>
                      <a:pt x="168656" y="206883"/>
                      <a:pt x="171958" y="187579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5" name="Freeform 40">
                <a:extLst>
                  <a:ext uri="{FF2B5EF4-FFF2-40B4-BE49-F238E27FC236}">
                    <a16:creationId xmlns:a16="http://schemas.microsoft.com/office/drawing/2014/main" id="{55691D17-C5B3-AC8F-B94D-1CF7EC3B4F12}"/>
                  </a:ext>
                </a:extLst>
              </p:cNvPr>
              <p:cNvSpPr/>
              <p:nvPr/>
            </p:nvSpPr>
            <p:spPr>
              <a:xfrm>
                <a:off x="448818" y="294640"/>
                <a:ext cx="111633" cy="123571"/>
              </a:xfrm>
              <a:custGeom>
                <a:avLst/>
                <a:gdLst/>
                <a:ahLst/>
                <a:cxnLst/>
                <a:rect l="l" t="t" r="r" b="b"/>
                <a:pathLst>
                  <a:path w="111633" h="123571">
                    <a:moveTo>
                      <a:pt x="89789" y="81661"/>
                    </a:moveTo>
                    <a:cubicBezTo>
                      <a:pt x="108712" y="76581"/>
                      <a:pt x="111633" y="62357"/>
                      <a:pt x="96266" y="50165"/>
                    </a:cubicBezTo>
                    <a:lnTo>
                      <a:pt x="49022" y="12192"/>
                    </a:lnTo>
                    <a:cubicBezTo>
                      <a:pt x="33782" y="0"/>
                      <a:pt x="18669" y="5715"/>
                      <a:pt x="15494" y="25019"/>
                    </a:cubicBezTo>
                    <a:lnTo>
                      <a:pt x="5207" y="86614"/>
                    </a:lnTo>
                    <a:cubicBezTo>
                      <a:pt x="2032" y="105918"/>
                      <a:pt x="0" y="122301"/>
                      <a:pt x="635" y="122936"/>
                    </a:cubicBezTo>
                    <a:cubicBezTo>
                      <a:pt x="1270" y="123571"/>
                      <a:pt x="15621" y="115824"/>
                      <a:pt x="32258" y="105664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6" name="Freeform 41">
                <a:extLst>
                  <a:ext uri="{FF2B5EF4-FFF2-40B4-BE49-F238E27FC236}">
                    <a16:creationId xmlns:a16="http://schemas.microsoft.com/office/drawing/2014/main" id="{0821E770-A5D5-EA45-6773-3C1B6B41DACD}"/>
                  </a:ext>
                </a:extLst>
              </p:cNvPr>
              <p:cNvSpPr/>
              <p:nvPr/>
            </p:nvSpPr>
            <p:spPr>
              <a:xfrm>
                <a:off x="480314" y="62611"/>
                <a:ext cx="97536" cy="246126"/>
              </a:xfrm>
              <a:custGeom>
                <a:avLst/>
                <a:gdLst/>
                <a:ahLst/>
                <a:cxnLst/>
                <a:rect l="l" t="t" r="r" b="b"/>
                <a:pathLst>
                  <a:path w="97536" h="246126">
                    <a:moveTo>
                      <a:pt x="69850" y="233934"/>
                    </a:moveTo>
                    <a:cubicBezTo>
                      <a:pt x="85090" y="246126"/>
                      <a:pt x="97536" y="240157"/>
                      <a:pt x="97536" y="220599"/>
                    </a:cubicBezTo>
                    <a:lnTo>
                      <a:pt x="97536" y="34671"/>
                    </a:lnTo>
                    <a:cubicBezTo>
                      <a:pt x="97536" y="15113"/>
                      <a:pt x="86614" y="0"/>
                      <a:pt x="73279" y="1016"/>
                    </a:cubicBezTo>
                    <a:cubicBezTo>
                      <a:pt x="59944" y="2032"/>
                      <a:pt x="22860" y="22733"/>
                      <a:pt x="19685" y="42037"/>
                    </a:cubicBezTo>
                    <a:lnTo>
                      <a:pt x="3175" y="140970"/>
                    </a:lnTo>
                    <a:cubicBezTo>
                      <a:pt x="0" y="160274"/>
                      <a:pt x="9779" y="186055"/>
                      <a:pt x="25019" y="198247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7" name="Freeform 42">
                <a:extLst>
                  <a:ext uri="{FF2B5EF4-FFF2-40B4-BE49-F238E27FC236}">
                    <a16:creationId xmlns:a16="http://schemas.microsoft.com/office/drawing/2014/main" id="{8884BBD3-A231-6594-E789-558ED67D4FDD}"/>
                  </a:ext>
                </a:extLst>
              </p:cNvPr>
              <p:cNvSpPr/>
              <p:nvPr/>
            </p:nvSpPr>
            <p:spPr>
              <a:xfrm>
                <a:off x="352298" y="83820"/>
                <a:ext cx="108077" cy="115570"/>
              </a:xfrm>
              <a:custGeom>
                <a:avLst/>
                <a:gdLst/>
                <a:ahLst/>
                <a:cxnLst/>
                <a:rect l="l" t="t" r="r" b="b"/>
                <a:pathLst>
                  <a:path w="108077" h="115570">
                    <a:moveTo>
                      <a:pt x="104902" y="29972"/>
                    </a:moveTo>
                    <a:cubicBezTo>
                      <a:pt x="108077" y="10668"/>
                      <a:pt x="95504" y="0"/>
                      <a:pt x="76962" y="6096"/>
                    </a:cubicBezTo>
                    <a:lnTo>
                      <a:pt x="19558" y="29083"/>
                    </a:lnTo>
                    <a:cubicBezTo>
                      <a:pt x="1905" y="37465"/>
                      <a:pt x="0" y="54356"/>
                      <a:pt x="15240" y="66548"/>
                    </a:cubicBezTo>
                    <a:lnTo>
                      <a:pt x="61214" y="103378"/>
                    </a:lnTo>
                    <a:cubicBezTo>
                      <a:pt x="76454" y="115570"/>
                      <a:pt x="91567" y="109855"/>
                      <a:pt x="94742" y="90551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499AA3C9-AC45-F16E-8D69-DB417E15EF96}"/>
                  </a:ext>
                </a:extLst>
              </p:cNvPr>
              <p:cNvSpPr/>
              <p:nvPr/>
            </p:nvSpPr>
            <p:spPr>
              <a:xfrm>
                <a:off x="618744" y="880999"/>
                <a:ext cx="91948" cy="255270"/>
              </a:xfrm>
              <a:custGeom>
                <a:avLst/>
                <a:gdLst/>
                <a:ahLst/>
                <a:cxnLst/>
                <a:rect l="l" t="t" r="r" b="b"/>
                <a:pathLst>
                  <a:path w="91948" h="255270">
                    <a:moveTo>
                      <a:pt x="27686" y="12192"/>
                    </a:moveTo>
                    <a:cubicBezTo>
                      <a:pt x="12446" y="0"/>
                      <a:pt x="0" y="5969"/>
                      <a:pt x="0" y="25527"/>
                    </a:cubicBezTo>
                    <a:lnTo>
                      <a:pt x="0" y="220345"/>
                    </a:lnTo>
                    <a:cubicBezTo>
                      <a:pt x="0" y="239903"/>
                      <a:pt x="9652" y="255270"/>
                      <a:pt x="21463" y="254508"/>
                    </a:cubicBezTo>
                    <a:cubicBezTo>
                      <a:pt x="33274" y="253746"/>
                      <a:pt x="66548" y="234188"/>
                      <a:pt x="69723" y="214884"/>
                    </a:cubicBezTo>
                    <a:lnTo>
                      <a:pt x="88773" y="100711"/>
                    </a:lnTo>
                    <a:cubicBezTo>
                      <a:pt x="91948" y="81407"/>
                      <a:pt x="82169" y="55626"/>
                      <a:pt x="66929" y="43434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id="{F7A230FB-B0C9-F94C-F6A1-974A0ECD39F8}"/>
                  </a:ext>
                </a:extLst>
              </p:cNvPr>
              <p:cNvSpPr/>
              <p:nvPr/>
            </p:nvSpPr>
            <p:spPr>
              <a:xfrm>
                <a:off x="455295" y="789813"/>
                <a:ext cx="94742" cy="100203"/>
              </a:xfrm>
              <a:custGeom>
                <a:avLst/>
                <a:gdLst/>
                <a:ahLst/>
                <a:cxnLst/>
                <a:rect l="l" t="t" r="r" b="b"/>
                <a:pathLst>
                  <a:path w="94742" h="100203">
                    <a:moveTo>
                      <a:pt x="7366" y="74168"/>
                    </a:moveTo>
                    <a:cubicBezTo>
                      <a:pt x="9525" y="93599"/>
                      <a:pt x="24257" y="100203"/>
                      <a:pt x="40259" y="88773"/>
                    </a:cubicBezTo>
                    <a:lnTo>
                      <a:pt x="78867" y="61087"/>
                    </a:lnTo>
                    <a:cubicBezTo>
                      <a:pt x="94742" y="49657"/>
                      <a:pt x="92456" y="35814"/>
                      <a:pt x="73787" y="30099"/>
                    </a:cubicBezTo>
                    <a:lnTo>
                      <a:pt x="28448" y="10287"/>
                    </a:lnTo>
                    <a:cubicBezTo>
                      <a:pt x="11811" y="0"/>
                      <a:pt x="0" y="7620"/>
                      <a:pt x="2159" y="26924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0" name="Freeform 45">
                <a:extLst>
                  <a:ext uri="{FF2B5EF4-FFF2-40B4-BE49-F238E27FC236}">
                    <a16:creationId xmlns:a16="http://schemas.microsoft.com/office/drawing/2014/main" id="{87471AF1-BA69-9FDC-AB3E-80215F43C498}"/>
                  </a:ext>
                </a:extLst>
              </p:cNvPr>
              <p:cNvSpPr/>
              <p:nvPr/>
            </p:nvSpPr>
            <p:spPr>
              <a:xfrm>
                <a:off x="646176" y="794512"/>
                <a:ext cx="91313" cy="96139"/>
              </a:xfrm>
              <a:custGeom>
                <a:avLst/>
                <a:gdLst/>
                <a:ahLst/>
                <a:cxnLst/>
                <a:rect l="l" t="t" r="r" b="b"/>
                <a:pathLst>
                  <a:path w="91313" h="96139">
                    <a:moveTo>
                      <a:pt x="88138" y="27051"/>
                    </a:moveTo>
                    <a:cubicBezTo>
                      <a:pt x="91313" y="7747"/>
                      <a:pt x="80137" y="0"/>
                      <a:pt x="63246" y="9779"/>
                    </a:cubicBezTo>
                    <a:lnTo>
                      <a:pt x="21717" y="26670"/>
                    </a:lnTo>
                    <a:cubicBezTo>
                      <a:pt x="2921" y="32004"/>
                      <a:pt x="0" y="46228"/>
                      <a:pt x="15240" y="58420"/>
                    </a:cubicBezTo>
                    <a:lnTo>
                      <a:pt x="47244" y="83947"/>
                    </a:lnTo>
                    <a:cubicBezTo>
                      <a:pt x="62484" y="96139"/>
                      <a:pt x="77597" y="90297"/>
                      <a:pt x="80772" y="7112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1" name="Freeform 46">
                <a:extLst>
                  <a:ext uri="{FF2B5EF4-FFF2-40B4-BE49-F238E27FC236}">
                    <a16:creationId xmlns:a16="http://schemas.microsoft.com/office/drawing/2014/main" id="{7C1E9B06-6069-C95F-543C-DB46184746B9}"/>
                  </a:ext>
                </a:extLst>
              </p:cNvPr>
              <p:cNvSpPr/>
              <p:nvPr/>
            </p:nvSpPr>
            <p:spPr>
              <a:xfrm>
                <a:off x="297561" y="631571"/>
                <a:ext cx="107061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7061" h="104775">
                    <a:moveTo>
                      <a:pt x="12192" y="58928"/>
                    </a:moveTo>
                    <a:cubicBezTo>
                      <a:pt x="0" y="74168"/>
                      <a:pt x="5715" y="89281"/>
                      <a:pt x="25019" y="92456"/>
                    </a:cubicBezTo>
                    <a:lnTo>
                      <a:pt x="79756" y="101600"/>
                    </a:lnTo>
                    <a:cubicBezTo>
                      <a:pt x="99060" y="104775"/>
                      <a:pt x="107061" y="93472"/>
                      <a:pt x="97536" y="76327"/>
                    </a:cubicBezTo>
                    <a:lnTo>
                      <a:pt x="77343" y="22098"/>
                    </a:lnTo>
                    <a:cubicBezTo>
                      <a:pt x="72898" y="3048"/>
                      <a:pt x="59309" y="0"/>
                      <a:pt x="47117" y="1524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2" name="Freeform 47">
                <a:extLst>
                  <a:ext uri="{FF2B5EF4-FFF2-40B4-BE49-F238E27FC236}">
                    <a16:creationId xmlns:a16="http://schemas.microsoft.com/office/drawing/2014/main" id="{2266EE62-5D9C-3841-5BA6-2547FE6C39E3}"/>
                  </a:ext>
                </a:extLst>
              </p:cNvPr>
              <p:cNvSpPr/>
              <p:nvPr/>
            </p:nvSpPr>
            <p:spPr>
              <a:xfrm>
                <a:off x="760222" y="793115"/>
                <a:ext cx="208661" cy="242570"/>
              </a:xfrm>
              <a:custGeom>
                <a:avLst/>
                <a:gdLst/>
                <a:ahLst/>
                <a:cxnLst/>
                <a:rect l="l" t="t" r="r" b="b"/>
                <a:pathLst>
                  <a:path w="208661" h="242570">
                    <a:moveTo>
                      <a:pt x="113411" y="229616"/>
                    </a:moveTo>
                    <a:cubicBezTo>
                      <a:pt x="128651" y="241808"/>
                      <a:pt x="153416" y="242570"/>
                      <a:pt x="168529" y="231267"/>
                    </a:cubicBezTo>
                    <a:cubicBezTo>
                      <a:pt x="183642" y="219964"/>
                      <a:pt x="208661" y="175387"/>
                      <a:pt x="194945" y="161544"/>
                    </a:cubicBezTo>
                    <a:lnTo>
                      <a:pt x="47117" y="13843"/>
                    </a:lnTo>
                    <a:cubicBezTo>
                      <a:pt x="33274" y="0"/>
                      <a:pt x="19304" y="4445"/>
                      <a:pt x="16129" y="23749"/>
                    </a:cubicBezTo>
                    <a:lnTo>
                      <a:pt x="3175" y="101727"/>
                    </a:lnTo>
                    <a:cubicBezTo>
                      <a:pt x="0" y="121031"/>
                      <a:pt x="9779" y="146812"/>
                      <a:pt x="25146" y="159004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3" name="Freeform 48">
                <a:extLst>
                  <a:ext uri="{FF2B5EF4-FFF2-40B4-BE49-F238E27FC236}">
                    <a16:creationId xmlns:a16="http://schemas.microsoft.com/office/drawing/2014/main" id="{3D6259BE-910B-200B-6C69-F68E9D9742AB}"/>
                  </a:ext>
                </a:extLst>
              </p:cNvPr>
              <p:cNvSpPr/>
              <p:nvPr/>
            </p:nvSpPr>
            <p:spPr>
              <a:xfrm>
                <a:off x="728091" y="986028"/>
                <a:ext cx="123952" cy="131572"/>
              </a:xfrm>
              <a:custGeom>
                <a:avLst/>
                <a:gdLst/>
                <a:ahLst/>
                <a:cxnLst/>
                <a:rect l="l" t="t" r="r" b="b"/>
                <a:pathLst>
                  <a:path w="123952" h="131572">
                    <a:moveTo>
                      <a:pt x="3175" y="101346"/>
                    </a:moveTo>
                    <a:cubicBezTo>
                      <a:pt x="0" y="120650"/>
                      <a:pt x="12573" y="131572"/>
                      <a:pt x="31242" y="125730"/>
                    </a:cubicBezTo>
                    <a:lnTo>
                      <a:pt x="104394" y="97028"/>
                    </a:lnTo>
                    <a:cubicBezTo>
                      <a:pt x="122047" y="88646"/>
                      <a:pt x="123952" y="71755"/>
                      <a:pt x="108712" y="59436"/>
                    </a:cubicBezTo>
                    <a:lnTo>
                      <a:pt x="49530" y="12192"/>
                    </a:lnTo>
                    <a:cubicBezTo>
                      <a:pt x="34290" y="0"/>
                      <a:pt x="19177" y="5715"/>
                      <a:pt x="16002" y="25019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4" name="Freeform 49">
                <a:extLst>
                  <a:ext uri="{FF2B5EF4-FFF2-40B4-BE49-F238E27FC236}">
                    <a16:creationId xmlns:a16="http://schemas.microsoft.com/office/drawing/2014/main" id="{F547B330-02E9-149F-A9DA-6C70B8BF66CC}"/>
                  </a:ext>
                </a:extLst>
              </p:cNvPr>
              <p:cNvSpPr/>
              <p:nvPr/>
            </p:nvSpPr>
            <p:spPr>
              <a:xfrm>
                <a:off x="473456" y="878967"/>
                <a:ext cx="104394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104394" h="254635">
                    <a:moveTo>
                      <a:pt x="27178" y="46101"/>
                    </a:moveTo>
                    <a:cubicBezTo>
                      <a:pt x="11303" y="57404"/>
                      <a:pt x="0" y="82677"/>
                      <a:pt x="2159" y="102108"/>
                    </a:cubicBezTo>
                    <a:lnTo>
                      <a:pt x="14351" y="212217"/>
                    </a:lnTo>
                    <a:cubicBezTo>
                      <a:pt x="16510" y="231648"/>
                      <a:pt x="31115" y="249555"/>
                      <a:pt x="46609" y="252095"/>
                    </a:cubicBezTo>
                    <a:cubicBezTo>
                      <a:pt x="62103" y="254635"/>
                      <a:pt x="104394" y="241808"/>
                      <a:pt x="104394" y="222250"/>
                    </a:cubicBezTo>
                    <a:lnTo>
                      <a:pt x="104394" y="26289"/>
                    </a:lnTo>
                    <a:cubicBezTo>
                      <a:pt x="104394" y="6731"/>
                      <a:pt x="91440" y="0"/>
                      <a:pt x="75438" y="1143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5" name="Freeform 50">
                <a:extLst>
                  <a:ext uri="{FF2B5EF4-FFF2-40B4-BE49-F238E27FC236}">
                    <a16:creationId xmlns:a16="http://schemas.microsoft.com/office/drawing/2014/main" id="{9D243288-E93D-019E-0CCD-C851FD78E25D}"/>
                  </a:ext>
                </a:extLst>
              </p:cNvPr>
              <p:cNvSpPr/>
              <p:nvPr/>
            </p:nvSpPr>
            <p:spPr>
              <a:xfrm>
                <a:off x="298323" y="450596"/>
                <a:ext cx="113919" cy="109728"/>
              </a:xfrm>
              <a:custGeom>
                <a:avLst/>
                <a:gdLst/>
                <a:ahLst/>
                <a:cxnLst/>
                <a:rect l="l" t="t" r="r" b="b"/>
                <a:pathLst>
                  <a:path w="113919" h="109728">
                    <a:moveTo>
                      <a:pt x="26035" y="9144"/>
                    </a:moveTo>
                    <a:cubicBezTo>
                      <a:pt x="6604" y="11303"/>
                      <a:pt x="0" y="26035"/>
                      <a:pt x="11430" y="41910"/>
                    </a:cubicBezTo>
                    <a:lnTo>
                      <a:pt x="48514" y="93853"/>
                    </a:lnTo>
                    <a:cubicBezTo>
                      <a:pt x="59817" y="109728"/>
                      <a:pt x="73406" y="107315"/>
                      <a:pt x="78486" y="88392"/>
                    </a:cubicBezTo>
                    <a:lnTo>
                      <a:pt x="103632" y="28448"/>
                    </a:lnTo>
                    <a:cubicBezTo>
                      <a:pt x="113919" y="11811"/>
                      <a:pt x="106553" y="0"/>
                      <a:pt x="87122" y="2159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66" name="Freeform 51">
                <a:extLst>
                  <a:ext uri="{FF2B5EF4-FFF2-40B4-BE49-F238E27FC236}">
                    <a16:creationId xmlns:a16="http://schemas.microsoft.com/office/drawing/2014/main" id="{86E1B1BB-2B2D-26DE-78AB-99AFAA189CA8}"/>
                  </a:ext>
                </a:extLst>
              </p:cNvPr>
              <p:cNvSpPr/>
              <p:nvPr/>
            </p:nvSpPr>
            <p:spPr>
              <a:xfrm>
                <a:off x="329438" y="982091"/>
                <a:ext cx="118364" cy="128270"/>
              </a:xfrm>
              <a:custGeom>
                <a:avLst/>
                <a:gdLst/>
                <a:ahLst/>
                <a:cxnLst/>
                <a:rect l="l" t="t" r="r" b="b"/>
                <a:pathLst>
                  <a:path w="118364" h="128270">
                    <a:moveTo>
                      <a:pt x="15875" y="53848"/>
                    </a:moveTo>
                    <a:cubicBezTo>
                      <a:pt x="0" y="65151"/>
                      <a:pt x="1143" y="82042"/>
                      <a:pt x="18288" y="91186"/>
                    </a:cubicBezTo>
                    <a:lnTo>
                      <a:pt x="86741" y="121539"/>
                    </a:lnTo>
                    <a:cubicBezTo>
                      <a:pt x="105029" y="128270"/>
                      <a:pt x="118364" y="117856"/>
                      <a:pt x="116205" y="98425"/>
                    </a:cubicBezTo>
                    <a:lnTo>
                      <a:pt x="108204" y="26035"/>
                    </a:lnTo>
                    <a:cubicBezTo>
                      <a:pt x="106045" y="6604"/>
                      <a:pt x="91313" y="0"/>
                      <a:pt x="75438" y="1143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39" name="Group 52">
              <a:extLst>
                <a:ext uri="{FF2B5EF4-FFF2-40B4-BE49-F238E27FC236}">
                  <a16:creationId xmlns:a16="http://schemas.microsoft.com/office/drawing/2014/main" id="{4AA9055C-C2A5-A46A-3EDF-933A2EF7BE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9407" y="99546"/>
              <a:ext cx="669813" cy="1244859"/>
              <a:chOff x="0" y="0"/>
              <a:chExt cx="560603" cy="1041895"/>
            </a:xfrm>
          </p:grpSpPr>
          <p:sp>
            <p:nvSpPr>
              <p:cNvPr id="42" name="Freeform 53">
                <a:extLst>
                  <a:ext uri="{FF2B5EF4-FFF2-40B4-BE49-F238E27FC236}">
                    <a16:creationId xmlns:a16="http://schemas.microsoft.com/office/drawing/2014/main" id="{DBB9A357-32C0-527B-B0FF-70257EB56186}"/>
                  </a:ext>
                </a:extLst>
              </p:cNvPr>
              <p:cNvSpPr/>
              <p:nvPr/>
            </p:nvSpPr>
            <p:spPr>
              <a:xfrm>
                <a:off x="-2286" y="-1778"/>
                <a:ext cx="562864" cy="1043686"/>
              </a:xfrm>
              <a:custGeom>
                <a:avLst/>
                <a:gdLst/>
                <a:ahLst/>
                <a:cxnLst/>
                <a:rect l="l" t="t" r="r" b="b"/>
                <a:pathLst>
                  <a:path w="562864" h="1043686">
                    <a:moveTo>
                      <a:pt x="539242" y="1043686"/>
                    </a:moveTo>
                    <a:cubicBezTo>
                      <a:pt x="526161" y="1043686"/>
                      <a:pt x="515493" y="1033145"/>
                      <a:pt x="515493" y="1019937"/>
                    </a:cubicBezTo>
                    <a:lnTo>
                      <a:pt x="515493" y="82677"/>
                    </a:lnTo>
                    <a:lnTo>
                      <a:pt x="42799" y="555498"/>
                    </a:lnTo>
                    <a:cubicBezTo>
                      <a:pt x="33528" y="564769"/>
                      <a:pt x="18542" y="564769"/>
                      <a:pt x="9271" y="555498"/>
                    </a:cubicBezTo>
                    <a:cubicBezTo>
                      <a:pt x="0" y="546227"/>
                      <a:pt x="0" y="531241"/>
                      <a:pt x="9271" y="521970"/>
                    </a:cubicBezTo>
                    <a:lnTo>
                      <a:pt x="522478" y="8763"/>
                    </a:lnTo>
                    <a:cubicBezTo>
                      <a:pt x="529336" y="2032"/>
                      <a:pt x="539496" y="0"/>
                      <a:pt x="548259" y="3683"/>
                    </a:cubicBezTo>
                    <a:cubicBezTo>
                      <a:pt x="557022" y="7366"/>
                      <a:pt x="562864" y="16002"/>
                      <a:pt x="562864" y="25527"/>
                    </a:cubicBezTo>
                    <a:lnTo>
                      <a:pt x="562864" y="1019937"/>
                    </a:lnTo>
                    <a:cubicBezTo>
                      <a:pt x="562864" y="1033018"/>
                      <a:pt x="552323" y="1043686"/>
                      <a:pt x="539115" y="1043686"/>
                    </a:cubicBezTo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  <p:grpSp>
          <p:nvGrpSpPr>
            <p:cNvPr id="40" name="Group 54">
              <a:extLst>
                <a:ext uri="{FF2B5EF4-FFF2-40B4-BE49-F238E27FC236}">
                  <a16:creationId xmlns:a16="http://schemas.microsoft.com/office/drawing/2014/main" id="{C8B2C6BB-C00F-B2AF-1C16-C0090A2E8E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20272" y="95653"/>
              <a:ext cx="1252666" cy="1252666"/>
              <a:chOff x="0" y="0"/>
              <a:chExt cx="1048423" cy="1048423"/>
            </a:xfrm>
          </p:grpSpPr>
          <p:sp>
            <p:nvSpPr>
              <p:cNvPr id="41" name="Freeform 55">
                <a:extLst>
                  <a:ext uri="{FF2B5EF4-FFF2-40B4-BE49-F238E27FC236}">
                    <a16:creationId xmlns:a16="http://schemas.microsoft.com/office/drawing/2014/main" id="{6C959908-C0B1-69F3-BE77-CA717F3898DB}"/>
                  </a:ext>
                </a:extLst>
              </p:cNvPr>
              <p:cNvSpPr/>
              <p:nvPr/>
            </p:nvSpPr>
            <p:spPr>
              <a:xfrm>
                <a:off x="0" y="0"/>
                <a:ext cx="1048385" cy="1048385"/>
              </a:xfrm>
              <a:custGeom>
                <a:avLst/>
                <a:gdLst/>
                <a:ahLst/>
                <a:cxnLst/>
                <a:rect l="l" t="t" r="r" b="b"/>
                <a:pathLst>
                  <a:path w="1048385" h="1048385">
                    <a:moveTo>
                      <a:pt x="524256" y="47371"/>
                    </a:moveTo>
                    <a:cubicBezTo>
                      <a:pt x="261366" y="47371"/>
                      <a:pt x="47498" y="261239"/>
                      <a:pt x="47498" y="524129"/>
                    </a:cubicBezTo>
                    <a:cubicBezTo>
                      <a:pt x="47498" y="787019"/>
                      <a:pt x="261366" y="1001014"/>
                      <a:pt x="524256" y="1001014"/>
                    </a:cubicBezTo>
                    <a:cubicBezTo>
                      <a:pt x="787146" y="1001014"/>
                      <a:pt x="1001014" y="787146"/>
                      <a:pt x="1001014" y="524256"/>
                    </a:cubicBezTo>
                    <a:cubicBezTo>
                      <a:pt x="1001014" y="261366"/>
                      <a:pt x="787146" y="47371"/>
                      <a:pt x="524256" y="47371"/>
                    </a:cubicBezTo>
                    <a:moveTo>
                      <a:pt x="524256" y="1048385"/>
                    </a:moveTo>
                    <a:cubicBezTo>
                      <a:pt x="235204" y="1048385"/>
                      <a:pt x="0" y="813308"/>
                      <a:pt x="0" y="524256"/>
                    </a:cubicBezTo>
                    <a:cubicBezTo>
                      <a:pt x="0" y="235204"/>
                      <a:pt x="235204" y="0"/>
                      <a:pt x="524256" y="0"/>
                    </a:cubicBezTo>
                    <a:cubicBezTo>
                      <a:pt x="813308" y="0"/>
                      <a:pt x="1048385" y="235204"/>
                      <a:pt x="1048385" y="524256"/>
                    </a:cubicBezTo>
                    <a:cubicBezTo>
                      <a:pt x="1048385" y="813308"/>
                      <a:pt x="813308" y="1048385"/>
                      <a:pt x="524256" y="1048385"/>
                    </a:cubicBezTo>
                  </a:path>
                </a:pathLst>
              </a:custGeom>
              <a:solidFill>
                <a:srgbClr val="20236C"/>
              </a:solidFill>
            </p:spPr>
            <p:txBody>
              <a:bodyPr/>
              <a:lstStyle/>
              <a:p>
                <a:endParaRPr lang="nl-BE"/>
              </a:p>
            </p:txBody>
          </p:sp>
        </p:grpSp>
      </p:grpSp>
      <p:sp>
        <p:nvSpPr>
          <p:cNvPr id="9" name="TextBox 24">
            <a:extLst>
              <a:ext uri="{FF2B5EF4-FFF2-40B4-BE49-F238E27FC236}">
                <a16:creationId xmlns:a16="http://schemas.microsoft.com/office/drawing/2014/main" id="{40DB4329-573A-4BA5-B5C0-6DF1E745C0B1}"/>
              </a:ext>
            </a:extLst>
          </p:cNvPr>
          <p:cNvSpPr txBox="1"/>
          <p:nvPr/>
        </p:nvSpPr>
        <p:spPr>
          <a:xfrm>
            <a:off x="5497898" y="5552490"/>
            <a:ext cx="3738912" cy="391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62"/>
              </a:lnSpc>
            </a:pPr>
            <a:r>
              <a:rPr lang="en-US" sz="2330" dirty="0">
                <a:solidFill>
                  <a:srgbClr val="FFFFFF"/>
                </a:solidFill>
                <a:latin typeface="Work Sans Medium" panose="00000600000000000000" pitchFamily="50" charset="0"/>
              </a:rPr>
              <a:t>BREAKOUT SESSIONS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8F4EDF2-9EF4-500D-1A55-9DB41B7206E1}"/>
              </a:ext>
            </a:extLst>
          </p:cNvPr>
          <p:cNvGrpSpPr/>
          <p:nvPr/>
        </p:nvGrpSpPr>
        <p:grpSpPr>
          <a:xfrm>
            <a:off x="712520" y="1154380"/>
            <a:ext cx="16862961" cy="5458568"/>
            <a:chOff x="690392" y="1154380"/>
            <a:chExt cx="16862961" cy="5458568"/>
          </a:xfrm>
        </p:grpSpPr>
        <p:pic>
          <p:nvPicPr>
            <p:cNvPr id="30" name="Afbeelding 29">
              <a:extLst>
                <a:ext uri="{FF2B5EF4-FFF2-40B4-BE49-F238E27FC236}">
                  <a16:creationId xmlns:a16="http://schemas.microsoft.com/office/drawing/2014/main" id="{BABDE526-6F7E-D383-A065-24CB23752B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03" t="-771" r="30822" b="615"/>
            <a:stretch/>
          </p:blipFill>
          <p:spPr>
            <a:xfrm>
              <a:off x="690392" y="1154380"/>
              <a:ext cx="4425122" cy="5458568"/>
            </a:xfrm>
            <a:prstGeom prst="rect">
              <a:avLst/>
            </a:prstGeom>
          </p:spPr>
        </p:pic>
        <p:pic>
          <p:nvPicPr>
            <p:cNvPr id="31" name="Afbeelding 30">
              <a:extLst>
                <a:ext uri="{FF2B5EF4-FFF2-40B4-BE49-F238E27FC236}">
                  <a16:creationId xmlns:a16="http://schemas.microsoft.com/office/drawing/2014/main" id="{7DC9A691-2AB2-0A19-E288-7E809AA405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8" t="-249" r="4035" b="249"/>
            <a:stretch/>
          </p:blipFill>
          <p:spPr>
            <a:xfrm>
              <a:off x="9674736" y="1154380"/>
              <a:ext cx="3738912" cy="4234581"/>
            </a:xfrm>
            <a:prstGeom prst="rect">
              <a:avLst/>
            </a:prstGeom>
          </p:spPr>
        </p:pic>
        <p:pic>
          <p:nvPicPr>
            <p:cNvPr id="34" name="Afbeelding 33" descr="Afbeelding met hal, overdekt, groot, vloer&#10;&#10;Automatisch gegenereerde beschrijving">
              <a:extLst>
                <a:ext uri="{FF2B5EF4-FFF2-40B4-BE49-F238E27FC236}">
                  <a16:creationId xmlns:a16="http://schemas.microsoft.com/office/drawing/2014/main" id="{380F67A8-004D-22C5-6A84-42C31BDC5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0" t="78" r="22851" b="-78"/>
            <a:stretch/>
          </p:blipFill>
          <p:spPr>
            <a:xfrm>
              <a:off x="13823803" y="1154380"/>
              <a:ext cx="3729550" cy="4212154"/>
            </a:xfrm>
            <a:prstGeom prst="rect">
              <a:avLst/>
            </a:prstGeom>
          </p:spPr>
        </p:pic>
        <p:pic>
          <p:nvPicPr>
            <p:cNvPr id="23" name="Afbeelding 30">
              <a:extLst>
                <a:ext uri="{FF2B5EF4-FFF2-40B4-BE49-F238E27FC236}">
                  <a16:creationId xmlns:a16="http://schemas.microsoft.com/office/drawing/2014/main" id="{E83A47FF-6BDE-3630-8F22-5D81FD726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14" t="345" r="19866" b="-345"/>
            <a:stretch/>
          </p:blipFill>
          <p:spPr>
            <a:xfrm>
              <a:off x="5525669" y="1154380"/>
              <a:ext cx="3738912" cy="423458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366</Words>
  <Application>Microsoft Office PowerPoint</Application>
  <PresentationFormat>Custom</PresentationFormat>
  <Paragraphs>103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Brockmann-SemiBold</vt:lpstr>
      <vt:lpstr>Calibri</vt:lpstr>
      <vt:lpstr>Poppins</vt:lpstr>
      <vt:lpstr>Brockmann SemiBold</vt:lpstr>
      <vt:lpstr>Aptos</vt:lpstr>
      <vt:lpstr>Work Sans</vt:lpstr>
      <vt:lpstr>Brockmann-Regular</vt:lpstr>
      <vt:lpstr>Brockmann-Medium</vt:lpstr>
      <vt:lpstr>Work Sans Medium</vt:lpstr>
      <vt:lpstr>Arimo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EUCHEMS PRESENTATION</dc:title>
  <dc:creator>Fien Christiaens</dc:creator>
  <cp:lastModifiedBy>Thomas Vranken</cp:lastModifiedBy>
  <cp:revision>43</cp:revision>
  <dcterms:created xsi:type="dcterms:W3CDTF">2006-08-16T00:00:00Z</dcterms:created>
  <dcterms:modified xsi:type="dcterms:W3CDTF">2025-05-26T20:09:41Z</dcterms:modified>
  <dc:identifier>DAGIX5d_T2E</dc:identifier>
</cp:coreProperties>
</file>